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layout3.xml" ContentType="application/vnd.openxmlformats-officedocument.drawingml.diagramLayout+xml"/>
  <Override PartName="/ppt/notesSlides/notesSlide9.xml" ContentType="application/vnd.openxmlformats-officedocument.presentationml.notesSlide+xml"/>
  <Override PartName="/ppt/notesSlides/notesSlide12.xml" ContentType="application/vnd.openxmlformats-officedocument.presentationml.notesSlide+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colors4.xml" ContentType="application/vnd.openxmlformats-officedocument.drawingml.diagramColor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slides/slide8.xml" ContentType="application/vnd.openxmlformats-officedocument.presentationml.slide+xml"/>
  <Override PartName="/ppt/notesSlides/notesSlide4.xml" ContentType="application/vnd.openxmlformats-officedocument.presentationml.notes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56" r:id="rId2"/>
    <p:sldId id="277" r:id="rId3"/>
    <p:sldId id="278" r:id="rId4"/>
    <p:sldId id="279" r:id="rId5"/>
    <p:sldId id="280" r:id="rId6"/>
    <p:sldId id="281" r:id="rId7"/>
    <p:sldId id="282" r:id="rId8"/>
    <p:sldId id="283" r:id="rId9"/>
    <p:sldId id="284" r:id="rId10"/>
    <p:sldId id="285" r:id="rId11"/>
    <p:sldId id="257" r:id="rId12"/>
    <p:sldId id="258" r:id="rId13"/>
    <p:sldId id="259" r:id="rId14"/>
    <p:sldId id="260" r:id="rId15"/>
    <p:sldId id="261" r:id="rId16"/>
    <p:sldId id="262" r:id="rId17"/>
    <p:sldId id="263" r:id="rId18"/>
    <p:sldId id="264" r:id="rId19"/>
    <p:sldId id="265" r:id="rId20"/>
    <p:sldId id="266" r:id="rId21"/>
    <p:sldId id="267" r:id="rId22"/>
    <p:sldId id="268" r:id="rId23"/>
    <p:sldId id="270" r:id="rId24"/>
    <p:sldId id="271" r:id="rId25"/>
    <p:sldId id="272" r:id="rId26"/>
    <p:sldId id="273" r:id="rId27"/>
    <p:sldId id="274" r:id="rId28"/>
    <p:sldId id="275" r:id="rId29"/>
    <p:sldId id="276" r:id="rId30"/>
    <p:sldId id="287" r:id="rId31"/>
    <p:sldId id="288" r:id="rId32"/>
    <p:sldId id="286" r:id="rId3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0099"/>
    <a:srgbClr val="025198"/>
    <a:srgbClr val="422C16"/>
    <a:srgbClr val="0C788E"/>
    <a:srgbClr val="1C1C1C"/>
    <a:srgbClr val="660066"/>
    <a:srgbClr val="000058"/>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603" autoAdjust="0"/>
    <p:restoredTop sz="92139" autoAdjust="0"/>
  </p:normalViewPr>
  <p:slideViewPr>
    <p:cSldViewPr>
      <p:cViewPr varScale="1">
        <p:scale>
          <a:sx n="52" d="100"/>
          <a:sy n="52" d="100"/>
        </p:scale>
        <p:origin x="-95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888C634-0A02-4502-94E4-3558B17FCD78}" type="doc">
      <dgm:prSet loTypeId="urn:microsoft.com/office/officeart/2005/8/layout/vProcess5" loCatId="process" qsTypeId="urn:microsoft.com/office/officeart/2005/8/quickstyle/3d3" qsCatId="3D" csTypeId="urn:microsoft.com/office/officeart/2005/8/colors/accent1_2" csCatId="accent1" phldr="1"/>
      <dgm:spPr/>
      <dgm:t>
        <a:bodyPr/>
        <a:lstStyle/>
        <a:p>
          <a:endParaRPr lang="pt-PT"/>
        </a:p>
      </dgm:t>
    </dgm:pt>
    <dgm:pt modelId="{CC11A3EC-489C-4D57-90EC-56EE931B88E3}">
      <dgm:prSet phldrT="[Texto]" custT="1"/>
      <dgm:spPr>
        <a:solidFill>
          <a:srgbClr val="FFC000"/>
        </a:solidFill>
      </dgm:spPr>
      <dgm:t>
        <a:bodyPr/>
        <a:lstStyle/>
        <a:p>
          <a:pPr algn="just"/>
          <a:r>
            <a:rPr lang="pt-PT" sz="2000" dirty="0" smtClean="0">
              <a:effectLst/>
              <a:latin typeface="Times New Roman" pitchFamily="18" charset="0"/>
              <a:cs typeface="Times New Roman" pitchFamily="18" charset="0"/>
            </a:rPr>
            <a:t>Principal causa de incapacidades e a segunda causa de perda de anos de vida saudáveis entre as 107 doenças e problemas de saúde mais relevantes. </a:t>
          </a:r>
          <a:endParaRPr lang="pt-PT" sz="2000" dirty="0">
            <a:effectLst/>
            <a:latin typeface="Times New Roman" pitchFamily="18" charset="0"/>
            <a:cs typeface="Times New Roman" pitchFamily="18" charset="0"/>
          </a:endParaRPr>
        </a:p>
      </dgm:t>
    </dgm:pt>
    <dgm:pt modelId="{683C0680-0967-4E36-A87F-77F8D3214B66}" type="parTrans" cxnId="{01E1E4B6-7521-4B0E-A038-F7D85246A554}">
      <dgm:prSet/>
      <dgm:spPr/>
      <dgm:t>
        <a:bodyPr/>
        <a:lstStyle/>
        <a:p>
          <a:endParaRPr lang="pt-PT"/>
        </a:p>
      </dgm:t>
    </dgm:pt>
    <dgm:pt modelId="{8CBCF1B0-2D0E-4BFE-B612-0F4181D7FACB}" type="sibTrans" cxnId="{01E1E4B6-7521-4B0E-A038-F7D85246A554}">
      <dgm:prSet/>
      <dgm:spPr/>
      <dgm:t>
        <a:bodyPr/>
        <a:lstStyle/>
        <a:p>
          <a:endParaRPr lang="pt-PT"/>
        </a:p>
      </dgm:t>
    </dgm:pt>
    <dgm:pt modelId="{D03CEAA8-8875-4890-88B2-98AF3AAFF7DC}">
      <dgm:prSet phldrT="[Texto]"/>
      <dgm:spPr>
        <a:solidFill>
          <a:srgbClr val="FFC000"/>
        </a:solidFill>
      </dgm:spPr>
      <dgm:t>
        <a:bodyPr/>
        <a:lstStyle/>
        <a:p>
          <a:pPr algn="just"/>
          <a:r>
            <a:rPr lang="pt-PT" dirty="0" smtClean="0">
              <a:effectLst/>
              <a:latin typeface="Times New Roman" pitchFamily="18" charset="0"/>
              <a:cs typeface="Times New Roman" pitchFamily="18" charset="0"/>
            </a:rPr>
            <a:t>Estima-se que uma em cada quatro pessoas em todo o mundo sofre, sofreu ou vai sofrer de depressão.</a:t>
          </a:r>
          <a:endParaRPr lang="pt-PT" dirty="0">
            <a:effectLst/>
            <a:latin typeface="Times New Roman" pitchFamily="18" charset="0"/>
            <a:cs typeface="Times New Roman" pitchFamily="18" charset="0"/>
          </a:endParaRPr>
        </a:p>
      </dgm:t>
    </dgm:pt>
    <dgm:pt modelId="{E9902E8E-266E-49C3-B2F1-CD7C9D4B72FE}" type="parTrans" cxnId="{0A194768-325D-40AD-9661-383534EB3600}">
      <dgm:prSet/>
      <dgm:spPr/>
      <dgm:t>
        <a:bodyPr/>
        <a:lstStyle/>
        <a:p>
          <a:endParaRPr lang="pt-PT"/>
        </a:p>
      </dgm:t>
    </dgm:pt>
    <dgm:pt modelId="{B648742A-AB9A-427E-9F56-793A1C2D7365}" type="sibTrans" cxnId="{0A194768-325D-40AD-9661-383534EB3600}">
      <dgm:prSet/>
      <dgm:spPr/>
      <dgm:t>
        <a:bodyPr/>
        <a:lstStyle/>
        <a:p>
          <a:endParaRPr lang="pt-PT"/>
        </a:p>
      </dgm:t>
    </dgm:pt>
    <dgm:pt modelId="{A90231AC-5466-4ACC-96DD-E7E46532E664}">
      <dgm:prSet phldrT="[Texto]"/>
      <dgm:spPr>
        <a:solidFill>
          <a:srgbClr val="FFC000"/>
        </a:solidFill>
      </dgm:spPr>
      <dgm:t>
        <a:bodyPr/>
        <a:lstStyle/>
        <a:p>
          <a:pPr algn="just"/>
          <a:r>
            <a:rPr lang="pt-PT" dirty="0" smtClean="0">
              <a:effectLst/>
              <a:latin typeface="Times New Roman" pitchFamily="18" charset="0"/>
              <a:cs typeface="Times New Roman" pitchFamily="18" charset="0"/>
            </a:rPr>
            <a:t>Pode afetar pessoas de todas as idades, desde a infância à terceira idade, e se não for tratada, pode conduzir ao suicídio.</a:t>
          </a:r>
          <a:endParaRPr lang="pt-PT" dirty="0">
            <a:effectLst/>
            <a:latin typeface="Times New Roman" pitchFamily="18" charset="0"/>
            <a:cs typeface="Times New Roman" pitchFamily="18" charset="0"/>
          </a:endParaRPr>
        </a:p>
      </dgm:t>
    </dgm:pt>
    <dgm:pt modelId="{DFB8FDA9-704F-4609-9AAA-50A7B16BFF36}" type="parTrans" cxnId="{B9C37262-5EAE-4C2B-B8D5-918CD17B08B1}">
      <dgm:prSet/>
      <dgm:spPr/>
      <dgm:t>
        <a:bodyPr/>
        <a:lstStyle/>
        <a:p>
          <a:endParaRPr lang="pt-PT"/>
        </a:p>
      </dgm:t>
    </dgm:pt>
    <dgm:pt modelId="{582B3C11-E7FF-4728-AB5E-A8D40470306F}" type="sibTrans" cxnId="{B9C37262-5EAE-4C2B-B8D5-918CD17B08B1}">
      <dgm:prSet/>
      <dgm:spPr/>
      <dgm:t>
        <a:bodyPr/>
        <a:lstStyle/>
        <a:p>
          <a:endParaRPr lang="pt-PT"/>
        </a:p>
      </dgm:t>
    </dgm:pt>
    <dgm:pt modelId="{6CC20AA2-A343-4EA8-B65F-6E3095649CD9}" type="pres">
      <dgm:prSet presAssocID="{E888C634-0A02-4502-94E4-3558B17FCD78}" presName="outerComposite" presStyleCnt="0">
        <dgm:presLayoutVars>
          <dgm:chMax val="5"/>
          <dgm:dir/>
          <dgm:resizeHandles val="exact"/>
        </dgm:presLayoutVars>
      </dgm:prSet>
      <dgm:spPr/>
      <dgm:t>
        <a:bodyPr/>
        <a:lstStyle/>
        <a:p>
          <a:endParaRPr lang="pt-PT"/>
        </a:p>
      </dgm:t>
    </dgm:pt>
    <dgm:pt modelId="{42CB5467-1FF1-4FFE-85C8-E528239EC369}" type="pres">
      <dgm:prSet presAssocID="{E888C634-0A02-4502-94E4-3558B17FCD78}" presName="dummyMaxCanvas" presStyleCnt="0">
        <dgm:presLayoutVars/>
      </dgm:prSet>
      <dgm:spPr/>
    </dgm:pt>
    <dgm:pt modelId="{4691987A-F055-4332-AAD0-26B37473C69C}" type="pres">
      <dgm:prSet presAssocID="{E888C634-0A02-4502-94E4-3558B17FCD78}" presName="ThreeNodes_1" presStyleLbl="node1" presStyleIdx="0" presStyleCnt="3" custScaleX="105462" custScaleY="86818" custLinFactNeighborX="6283" custLinFactNeighborY="0">
        <dgm:presLayoutVars>
          <dgm:bulletEnabled val="1"/>
        </dgm:presLayoutVars>
      </dgm:prSet>
      <dgm:spPr/>
      <dgm:t>
        <a:bodyPr/>
        <a:lstStyle/>
        <a:p>
          <a:endParaRPr lang="pt-PT"/>
        </a:p>
      </dgm:t>
    </dgm:pt>
    <dgm:pt modelId="{23D0FB6F-3B40-40CD-BFEE-AA24E040DFC8}" type="pres">
      <dgm:prSet presAssocID="{E888C634-0A02-4502-94E4-3558B17FCD78}" presName="ThreeNodes_2" presStyleLbl="node1" presStyleIdx="1" presStyleCnt="3" custScaleY="67464" custLinFactNeighborX="668" custLinFactNeighborY="-10347">
        <dgm:presLayoutVars>
          <dgm:bulletEnabled val="1"/>
        </dgm:presLayoutVars>
      </dgm:prSet>
      <dgm:spPr/>
      <dgm:t>
        <a:bodyPr/>
        <a:lstStyle/>
        <a:p>
          <a:endParaRPr lang="pt-PT"/>
        </a:p>
      </dgm:t>
    </dgm:pt>
    <dgm:pt modelId="{1A62DA74-DDF6-4098-A6EF-7C9CF15307C9}" type="pres">
      <dgm:prSet presAssocID="{E888C634-0A02-4502-94E4-3558B17FCD78}" presName="ThreeNodes_3" presStyleLbl="node1" presStyleIdx="2" presStyleCnt="3" custScaleY="65347" custLinFactNeighborX="-3812" custLinFactNeighborY="-13482">
        <dgm:presLayoutVars>
          <dgm:bulletEnabled val="1"/>
        </dgm:presLayoutVars>
      </dgm:prSet>
      <dgm:spPr/>
      <dgm:t>
        <a:bodyPr/>
        <a:lstStyle/>
        <a:p>
          <a:endParaRPr lang="pt-PT"/>
        </a:p>
      </dgm:t>
    </dgm:pt>
    <dgm:pt modelId="{5BB1BD05-AFC1-4CEC-B0D0-D830789AA27E}" type="pres">
      <dgm:prSet presAssocID="{E888C634-0A02-4502-94E4-3558B17FCD78}" presName="ThreeConn_1-2" presStyleLbl="fgAccFollowNode1" presStyleIdx="0" presStyleCnt="2">
        <dgm:presLayoutVars>
          <dgm:bulletEnabled val="1"/>
        </dgm:presLayoutVars>
      </dgm:prSet>
      <dgm:spPr/>
      <dgm:t>
        <a:bodyPr/>
        <a:lstStyle/>
        <a:p>
          <a:endParaRPr lang="pt-PT"/>
        </a:p>
      </dgm:t>
    </dgm:pt>
    <dgm:pt modelId="{17E1FB1C-E72B-400E-8729-B658D1D5F89D}" type="pres">
      <dgm:prSet presAssocID="{E888C634-0A02-4502-94E4-3558B17FCD78}" presName="ThreeConn_2-3" presStyleLbl="fgAccFollowNode1" presStyleIdx="1" presStyleCnt="2" custLinFactNeighborX="-872" custLinFactNeighborY="-24232">
        <dgm:presLayoutVars>
          <dgm:bulletEnabled val="1"/>
        </dgm:presLayoutVars>
      </dgm:prSet>
      <dgm:spPr/>
      <dgm:t>
        <a:bodyPr/>
        <a:lstStyle/>
        <a:p>
          <a:endParaRPr lang="pt-PT"/>
        </a:p>
      </dgm:t>
    </dgm:pt>
    <dgm:pt modelId="{AFCEA196-50DE-436A-A362-E6763A6DAFE5}" type="pres">
      <dgm:prSet presAssocID="{E888C634-0A02-4502-94E4-3558B17FCD78}" presName="ThreeNodes_1_text" presStyleLbl="node1" presStyleIdx="2" presStyleCnt="3">
        <dgm:presLayoutVars>
          <dgm:bulletEnabled val="1"/>
        </dgm:presLayoutVars>
      </dgm:prSet>
      <dgm:spPr/>
      <dgm:t>
        <a:bodyPr/>
        <a:lstStyle/>
        <a:p>
          <a:endParaRPr lang="pt-PT"/>
        </a:p>
      </dgm:t>
    </dgm:pt>
    <dgm:pt modelId="{5822E142-BFDE-40D3-A61C-46C2F0B4C583}" type="pres">
      <dgm:prSet presAssocID="{E888C634-0A02-4502-94E4-3558B17FCD78}" presName="ThreeNodes_2_text" presStyleLbl="node1" presStyleIdx="2" presStyleCnt="3">
        <dgm:presLayoutVars>
          <dgm:bulletEnabled val="1"/>
        </dgm:presLayoutVars>
      </dgm:prSet>
      <dgm:spPr/>
      <dgm:t>
        <a:bodyPr/>
        <a:lstStyle/>
        <a:p>
          <a:endParaRPr lang="pt-PT"/>
        </a:p>
      </dgm:t>
    </dgm:pt>
    <dgm:pt modelId="{F2E1637E-43B5-442F-971E-580F4864DC7A}" type="pres">
      <dgm:prSet presAssocID="{E888C634-0A02-4502-94E4-3558B17FCD78}" presName="ThreeNodes_3_text" presStyleLbl="node1" presStyleIdx="2" presStyleCnt="3">
        <dgm:presLayoutVars>
          <dgm:bulletEnabled val="1"/>
        </dgm:presLayoutVars>
      </dgm:prSet>
      <dgm:spPr/>
      <dgm:t>
        <a:bodyPr/>
        <a:lstStyle/>
        <a:p>
          <a:endParaRPr lang="pt-PT"/>
        </a:p>
      </dgm:t>
    </dgm:pt>
  </dgm:ptLst>
  <dgm:cxnLst>
    <dgm:cxn modelId="{705DC81A-1F3C-4673-B543-8EBCB616AA08}" type="presOf" srcId="{8CBCF1B0-2D0E-4BFE-B612-0F4181D7FACB}" destId="{5BB1BD05-AFC1-4CEC-B0D0-D830789AA27E}" srcOrd="0" destOrd="0" presId="urn:microsoft.com/office/officeart/2005/8/layout/vProcess5"/>
    <dgm:cxn modelId="{0A194768-325D-40AD-9661-383534EB3600}" srcId="{E888C634-0A02-4502-94E4-3558B17FCD78}" destId="{D03CEAA8-8875-4890-88B2-98AF3AAFF7DC}" srcOrd="1" destOrd="0" parTransId="{E9902E8E-266E-49C3-B2F1-CD7C9D4B72FE}" sibTransId="{B648742A-AB9A-427E-9F56-793A1C2D7365}"/>
    <dgm:cxn modelId="{725F6DA6-A678-4BA4-BDC9-933EBEB2A570}" type="presOf" srcId="{B648742A-AB9A-427E-9F56-793A1C2D7365}" destId="{17E1FB1C-E72B-400E-8729-B658D1D5F89D}" srcOrd="0" destOrd="0" presId="urn:microsoft.com/office/officeart/2005/8/layout/vProcess5"/>
    <dgm:cxn modelId="{A0B91860-6295-4698-8A31-3A7E1BEECC9E}" type="presOf" srcId="{A90231AC-5466-4ACC-96DD-E7E46532E664}" destId="{F2E1637E-43B5-442F-971E-580F4864DC7A}" srcOrd="1" destOrd="0" presId="urn:microsoft.com/office/officeart/2005/8/layout/vProcess5"/>
    <dgm:cxn modelId="{F4C4564A-2662-4146-8CD6-30E42286B94D}" type="presOf" srcId="{A90231AC-5466-4ACC-96DD-E7E46532E664}" destId="{1A62DA74-DDF6-4098-A6EF-7C9CF15307C9}" srcOrd="0" destOrd="0" presId="urn:microsoft.com/office/officeart/2005/8/layout/vProcess5"/>
    <dgm:cxn modelId="{B9C37262-5EAE-4C2B-B8D5-918CD17B08B1}" srcId="{E888C634-0A02-4502-94E4-3558B17FCD78}" destId="{A90231AC-5466-4ACC-96DD-E7E46532E664}" srcOrd="2" destOrd="0" parTransId="{DFB8FDA9-704F-4609-9AAA-50A7B16BFF36}" sibTransId="{582B3C11-E7FF-4728-AB5E-A8D40470306F}"/>
    <dgm:cxn modelId="{2DA66A8C-DC39-40B7-A5C7-5EB90B8F16D1}" type="presOf" srcId="{D03CEAA8-8875-4890-88B2-98AF3AAFF7DC}" destId="{5822E142-BFDE-40D3-A61C-46C2F0B4C583}" srcOrd="1" destOrd="0" presId="urn:microsoft.com/office/officeart/2005/8/layout/vProcess5"/>
    <dgm:cxn modelId="{1508E366-B234-4FE6-B63C-DFA0E7909ABB}" type="presOf" srcId="{CC11A3EC-489C-4D57-90EC-56EE931B88E3}" destId="{4691987A-F055-4332-AAD0-26B37473C69C}" srcOrd="0" destOrd="0" presId="urn:microsoft.com/office/officeart/2005/8/layout/vProcess5"/>
    <dgm:cxn modelId="{01E1E4B6-7521-4B0E-A038-F7D85246A554}" srcId="{E888C634-0A02-4502-94E4-3558B17FCD78}" destId="{CC11A3EC-489C-4D57-90EC-56EE931B88E3}" srcOrd="0" destOrd="0" parTransId="{683C0680-0967-4E36-A87F-77F8D3214B66}" sibTransId="{8CBCF1B0-2D0E-4BFE-B612-0F4181D7FACB}"/>
    <dgm:cxn modelId="{8CEE4CF1-9D85-48CE-B847-DB580DED3E03}" type="presOf" srcId="{E888C634-0A02-4502-94E4-3558B17FCD78}" destId="{6CC20AA2-A343-4EA8-B65F-6E3095649CD9}" srcOrd="0" destOrd="0" presId="urn:microsoft.com/office/officeart/2005/8/layout/vProcess5"/>
    <dgm:cxn modelId="{E3294BDD-5C30-4B22-8317-44DED60D004C}" type="presOf" srcId="{CC11A3EC-489C-4D57-90EC-56EE931B88E3}" destId="{AFCEA196-50DE-436A-A362-E6763A6DAFE5}" srcOrd="1" destOrd="0" presId="urn:microsoft.com/office/officeart/2005/8/layout/vProcess5"/>
    <dgm:cxn modelId="{CF84229E-8B1F-47F5-BB46-CD52F72ACBEC}" type="presOf" srcId="{D03CEAA8-8875-4890-88B2-98AF3AAFF7DC}" destId="{23D0FB6F-3B40-40CD-BFEE-AA24E040DFC8}" srcOrd="0" destOrd="0" presId="urn:microsoft.com/office/officeart/2005/8/layout/vProcess5"/>
    <dgm:cxn modelId="{BA79A59E-11FF-47BB-A7A1-246C311DE0AA}" type="presParOf" srcId="{6CC20AA2-A343-4EA8-B65F-6E3095649CD9}" destId="{42CB5467-1FF1-4FFE-85C8-E528239EC369}" srcOrd="0" destOrd="0" presId="urn:microsoft.com/office/officeart/2005/8/layout/vProcess5"/>
    <dgm:cxn modelId="{3A4455CB-5903-41EF-94C8-FEFE8C10681A}" type="presParOf" srcId="{6CC20AA2-A343-4EA8-B65F-6E3095649CD9}" destId="{4691987A-F055-4332-AAD0-26B37473C69C}" srcOrd="1" destOrd="0" presId="urn:microsoft.com/office/officeart/2005/8/layout/vProcess5"/>
    <dgm:cxn modelId="{C32ABD12-4AF5-4A6F-8173-69AB81A2858E}" type="presParOf" srcId="{6CC20AA2-A343-4EA8-B65F-6E3095649CD9}" destId="{23D0FB6F-3B40-40CD-BFEE-AA24E040DFC8}" srcOrd="2" destOrd="0" presId="urn:microsoft.com/office/officeart/2005/8/layout/vProcess5"/>
    <dgm:cxn modelId="{FE9B2C7C-861A-43E1-BAC2-9A5CE1B794BB}" type="presParOf" srcId="{6CC20AA2-A343-4EA8-B65F-6E3095649CD9}" destId="{1A62DA74-DDF6-4098-A6EF-7C9CF15307C9}" srcOrd="3" destOrd="0" presId="urn:microsoft.com/office/officeart/2005/8/layout/vProcess5"/>
    <dgm:cxn modelId="{740E42D0-B2EE-46E8-824D-DBFB799B795B}" type="presParOf" srcId="{6CC20AA2-A343-4EA8-B65F-6E3095649CD9}" destId="{5BB1BD05-AFC1-4CEC-B0D0-D830789AA27E}" srcOrd="4" destOrd="0" presId="urn:microsoft.com/office/officeart/2005/8/layout/vProcess5"/>
    <dgm:cxn modelId="{858AEB48-3CF6-4C09-A194-F029ABCAC421}" type="presParOf" srcId="{6CC20AA2-A343-4EA8-B65F-6E3095649CD9}" destId="{17E1FB1C-E72B-400E-8729-B658D1D5F89D}" srcOrd="5" destOrd="0" presId="urn:microsoft.com/office/officeart/2005/8/layout/vProcess5"/>
    <dgm:cxn modelId="{0C3093FA-0653-4599-8F82-42D864C0426B}" type="presParOf" srcId="{6CC20AA2-A343-4EA8-B65F-6E3095649CD9}" destId="{AFCEA196-50DE-436A-A362-E6763A6DAFE5}" srcOrd="6" destOrd="0" presId="urn:microsoft.com/office/officeart/2005/8/layout/vProcess5"/>
    <dgm:cxn modelId="{FEC4D03E-2F1D-4C1C-B791-7325A7EF4639}" type="presParOf" srcId="{6CC20AA2-A343-4EA8-B65F-6E3095649CD9}" destId="{5822E142-BFDE-40D3-A61C-46C2F0B4C583}" srcOrd="7" destOrd="0" presId="urn:microsoft.com/office/officeart/2005/8/layout/vProcess5"/>
    <dgm:cxn modelId="{870EFD29-87F3-47C4-B06A-B21FCF599D1F}" type="presParOf" srcId="{6CC20AA2-A343-4EA8-B65F-6E3095649CD9}" destId="{F2E1637E-43B5-442F-971E-580F4864DC7A}" srcOrd="8" destOrd="0" presId="urn:microsoft.com/office/officeart/2005/8/layout/vProcess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E25D15C-D6DD-4F56-ACF2-F4C9F58127F2}" type="doc">
      <dgm:prSet loTypeId="urn:microsoft.com/office/officeart/2005/8/layout/hierarchy3" loCatId="list" qsTypeId="urn:microsoft.com/office/officeart/2005/8/quickstyle/3d3" qsCatId="3D" csTypeId="urn:microsoft.com/office/officeart/2005/8/colors/accent1_2" csCatId="accent1" phldr="1"/>
      <dgm:spPr/>
      <dgm:t>
        <a:bodyPr/>
        <a:lstStyle/>
        <a:p>
          <a:endParaRPr lang="pt-PT"/>
        </a:p>
      </dgm:t>
    </dgm:pt>
    <dgm:pt modelId="{81D7A36F-D07B-4C26-92C2-D8452735B689}">
      <dgm:prSet phldrT="[Texto]"/>
      <dgm:spPr>
        <a:solidFill>
          <a:srgbClr val="FFC000"/>
        </a:solidFill>
      </dgm:spPr>
      <dgm:t>
        <a:bodyPr/>
        <a:lstStyle/>
        <a:p>
          <a:r>
            <a:rPr lang="pt-PT" dirty="0" smtClean="0">
              <a:effectLst/>
              <a:latin typeface="Times New Roman" pitchFamily="18" charset="0"/>
              <a:cs typeface="Times New Roman" pitchFamily="18" charset="0"/>
            </a:rPr>
            <a:t>Diagnóstico</a:t>
          </a:r>
          <a:endParaRPr lang="pt-PT" dirty="0">
            <a:effectLst/>
            <a:latin typeface="Times New Roman" pitchFamily="18" charset="0"/>
            <a:cs typeface="Times New Roman" pitchFamily="18" charset="0"/>
          </a:endParaRPr>
        </a:p>
      </dgm:t>
    </dgm:pt>
    <dgm:pt modelId="{71DC45E6-358D-49E0-A811-914393B4EA19}" type="parTrans" cxnId="{61F4832E-0DFC-4733-B97D-28F5D5129FA5}">
      <dgm:prSet/>
      <dgm:spPr/>
      <dgm:t>
        <a:bodyPr/>
        <a:lstStyle/>
        <a:p>
          <a:endParaRPr lang="pt-PT"/>
        </a:p>
      </dgm:t>
    </dgm:pt>
    <dgm:pt modelId="{6D15AC1C-09FE-42A0-B253-843CFA889AED}" type="sibTrans" cxnId="{61F4832E-0DFC-4733-B97D-28F5D5129FA5}">
      <dgm:prSet/>
      <dgm:spPr/>
      <dgm:t>
        <a:bodyPr/>
        <a:lstStyle/>
        <a:p>
          <a:endParaRPr lang="pt-PT"/>
        </a:p>
      </dgm:t>
    </dgm:pt>
    <dgm:pt modelId="{551EA9E6-AAD5-4E33-8F2C-2F05CCC7BFBA}">
      <dgm:prSet phldrT="[Texto]"/>
      <dgm:spPr>
        <a:solidFill>
          <a:srgbClr val="FFFF00">
            <a:alpha val="90000"/>
          </a:srgbClr>
        </a:solidFill>
      </dgm:spPr>
      <dgm:t>
        <a:bodyPr/>
        <a:lstStyle/>
        <a:p>
          <a:r>
            <a:rPr lang="pt-PT" dirty="0" smtClean="0">
              <a:latin typeface="Times New Roman" pitchFamily="18" charset="0"/>
              <a:cs typeface="Times New Roman" pitchFamily="18" charset="0"/>
            </a:rPr>
            <a:t>Avaliação clínica do doente</a:t>
          </a:r>
          <a:endParaRPr lang="pt-PT" dirty="0">
            <a:latin typeface="Times New Roman" pitchFamily="18" charset="0"/>
            <a:cs typeface="Times New Roman" pitchFamily="18" charset="0"/>
          </a:endParaRPr>
        </a:p>
      </dgm:t>
    </dgm:pt>
    <dgm:pt modelId="{81BE734B-FA9E-4858-A50C-030B73285E23}" type="parTrans" cxnId="{BE950B62-5CE0-4359-8673-0FCB772C6445}">
      <dgm:prSet/>
      <dgm:spPr/>
      <dgm:t>
        <a:bodyPr/>
        <a:lstStyle/>
        <a:p>
          <a:endParaRPr lang="pt-PT"/>
        </a:p>
      </dgm:t>
    </dgm:pt>
    <dgm:pt modelId="{98DAB845-5B95-4D5E-8058-C85667E51BC9}" type="sibTrans" cxnId="{BE950B62-5CE0-4359-8673-0FCB772C6445}">
      <dgm:prSet/>
      <dgm:spPr/>
      <dgm:t>
        <a:bodyPr/>
        <a:lstStyle/>
        <a:p>
          <a:endParaRPr lang="pt-PT"/>
        </a:p>
      </dgm:t>
    </dgm:pt>
    <dgm:pt modelId="{BE446A58-EE49-47C2-8DE4-393A7585ECCF}">
      <dgm:prSet phldrT="[Texto]"/>
      <dgm:spPr>
        <a:solidFill>
          <a:srgbClr val="FFC000"/>
        </a:solidFill>
      </dgm:spPr>
      <dgm:t>
        <a:bodyPr/>
        <a:lstStyle/>
        <a:p>
          <a:r>
            <a:rPr lang="pt-PT" dirty="0" smtClean="0">
              <a:effectLst/>
              <a:latin typeface="Times New Roman" pitchFamily="18" charset="0"/>
              <a:cs typeface="Times New Roman" pitchFamily="18" charset="0"/>
            </a:rPr>
            <a:t>Tratamento</a:t>
          </a:r>
          <a:endParaRPr lang="pt-PT" dirty="0">
            <a:effectLst/>
            <a:latin typeface="Times New Roman" pitchFamily="18" charset="0"/>
            <a:cs typeface="Times New Roman" pitchFamily="18" charset="0"/>
          </a:endParaRPr>
        </a:p>
      </dgm:t>
    </dgm:pt>
    <dgm:pt modelId="{57F10EF2-DD07-4A7D-96F6-80E4EC74ABEB}" type="parTrans" cxnId="{F080041F-DF85-4298-B544-C814E9E88D79}">
      <dgm:prSet/>
      <dgm:spPr/>
      <dgm:t>
        <a:bodyPr/>
        <a:lstStyle/>
        <a:p>
          <a:endParaRPr lang="pt-PT"/>
        </a:p>
      </dgm:t>
    </dgm:pt>
    <dgm:pt modelId="{F2249345-2C84-4B5E-94B1-907D5DFF4142}" type="sibTrans" cxnId="{F080041F-DF85-4298-B544-C814E9E88D79}">
      <dgm:prSet/>
      <dgm:spPr/>
      <dgm:t>
        <a:bodyPr/>
        <a:lstStyle/>
        <a:p>
          <a:endParaRPr lang="pt-PT"/>
        </a:p>
      </dgm:t>
    </dgm:pt>
    <dgm:pt modelId="{C74CECDA-6AC7-4E75-ACFA-FDA3814EFD09}">
      <dgm:prSet phldrT="[Texto]"/>
      <dgm:spPr>
        <a:solidFill>
          <a:srgbClr val="FFFF00">
            <a:alpha val="90000"/>
          </a:srgbClr>
        </a:solidFill>
      </dgm:spPr>
      <dgm:t>
        <a:bodyPr/>
        <a:lstStyle/>
        <a:p>
          <a:r>
            <a:rPr lang="pt-PT" dirty="0" smtClean="0">
              <a:latin typeface="Times New Roman" pitchFamily="18" charset="0"/>
              <a:cs typeface="Times New Roman" pitchFamily="18" charset="0"/>
            </a:rPr>
            <a:t>Medicação</a:t>
          </a:r>
          <a:endParaRPr lang="pt-PT" dirty="0">
            <a:latin typeface="Times New Roman" pitchFamily="18" charset="0"/>
            <a:cs typeface="Times New Roman" pitchFamily="18" charset="0"/>
          </a:endParaRPr>
        </a:p>
      </dgm:t>
    </dgm:pt>
    <dgm:pt modelId="{27EE5A88-E276-4301-BFB5-F5962FAA3E17}" type="parTrans" cxnId="{8984C70B-BB61-423B-B17C-54457F83F723}">
      <dgm:prSet/>
      <dgm:spPr/>
      <dgm:t>
        <a:bodyPr/>
        <a:lstStyle/>
        <a:p>
          <a:endParaRPr lang="pt-PT"/>
        </a:p>
      </dgm:t>
    </dgm:pt>
    <dgm:pt modelId="{FA6F8CBB-0D51-41EE-94D5-4972D2C261F4}" type="sibTrans" cxnId="{8984C70B-BB61-423B-B17C-54457F83F723}">
      <dgm:prSet/>
      <dgm:spPr/>
      <dgm:t>
        <a:bodyPr/>
        <a:lstStyle/>
        <a:p>
          <a:endParaRPr lang="pt-PT"/>
        </a:p>
      </dgm:t>
    </dgm:pt>
    <dgm:pt modelId="{738A03C6-9A83-4843-B30F-CC5C3C177AA1}">
      <dgm:prSet phldrT="[Texto]"/>
      <dgm:spPr>
        <a:solidFill>
          <a:srgbClr val="FFFF00">
            <a:alpha val="90000"/>
          </a:srgbClr>
        </a:solidFill>
      </dgm:spPr>
      <dgm:t>
        <a:bodyPr/>
        <a:lstStyle/>
        <a:p>
          <a:r>
            <a:rPr lang="pt-PT" dirty="0" smtClean="0">
              <a:latin typeface="Times New Roman" pitchFamily="18" charset="0"/>
              <a:cs typeface="Times New Roman" pitchFamily="18" charset="0"/>
            </a:rPr>
            <a:t>Intervenções psicoterapêuticas</a:t>
          </a:r>
          <a:endParaRPr lang="pt-PT" dirty="0">
            <a:latin typeface="Times New Roman" pitchFamily="18" charset="0"/>
            <a:cs typeface="Times New Roman" pitchFamily="18" charset="0"/>
          </a:endParaRPr>
        </a:p>
      </dgm:t>
    </dgm:pt>
    <dgm:pt modelId="{5B2A1C72-C328-4AED-97D6-1424815CED96}" type="parTrans" cxnId="{EE827D8E-C417-40E8-B902-452147E005C7}">
      <dgm:prSet/>
      <dgm:spPr/>
      <dgm:t>
        <a:bodyPr/>
        <a:lstStyle/>
        <a:p>
          <a:endParaRPr lang="pt-PT"/>
        </a:p>
      </dgm:t>
    </dgm:pt>
    <dgm:pt modelId="{129910CB-B0B0-40F1-B469-8DADF6F965B9}" type="sibTrans" cxnId="{EE827D8E-C417-40E8-B902-452147E005C7}">
      <dgm:prSet/>
      <dgm:spPr/>
      <dgm:t>
        <a:bodyPr/>
        <a:lstStyle/>
        <a:p>
          <a:endParaRPr lang="pt-PT"/>
        </a:p>
      </dgm:t>
    </dgm:pt>
    <dgm:pt modelId="{2CED8228-1899-46B2-9E69-1D5E2B59713E}">
      <dgm:prSet/>
      <dgm:spPr>
        <a:solidFill>
          <a:srgbClr val="FFFF00">
            <a:alpha val="90000"/>
          </a:srgbClr>
        </a:solidFill>
      </dgm:spPr>
      <dgm:t>
        <a:bodyPr/>
        <a:lstStyle/>
        <a:p>
          <a:r>
            <a:rPr lang="pt-PT" dirty="0" smtClean="0">
              <a:latin typeface="Times New Roman" pitchFamily="18" charset="0"/>
              <a:cs typeface="Times New Roman" pitchFamily="18" charset="0"/>
            </a:rPr>
            <a:t>Ambas</a:t>
          </a:r>
          <a:endParaRPr lang="pt-PT" dirty="0">
            <a:latin typeface="Times New Roman" pitchFamily="18" charset="0"/>
            <a:cs typeface="Times New Roman" pitchFamily="18" charset="0"/>
          </a:endParaRPr>
        </a:p>
      </dgm:t>
    </dgm:pt>
    <dgm:pt modelId="{24BFCAEA-DC90-4B23-A548-EBF42926CA2C}" type="parTrans" cxnId="{FF1A78DE-D795-4826-BAC7-649915E891E3}">
      <dgm:prSet/>
      <dgm:spPr/>
      <dgm:t>
        <a:bodyPr/>
        <a:lstStyle/>
        <a:p>
          <a:endParaRPr lang="pt-PT"/>
        </a:p>
      </dgm:t>
    </dgm:pt>
    <dgm:pt modelId="{DD4DC875-7E07-4257-821F-A6B38A8A5883}" type="sibTrans" cxnId="{FF1A78DE-D795-4826-BAC7-649915E891E3}">
      <dgm:prSet/>
      <dgm:spPr/>
      <dgm:t>
        <a:bodyPr/>
        <a:lstStyle/>
        <a:p>
          <a:endParaRPr lang="pt-PT"/>
        </a:p>
      </dgm:t>
    </dgm:pt>
    <dgm:pt modelId="{B584D16F-171F-46A5-AD35-3F0818B76B48}" type="pres">
      <dgm:prSet presAssocID="{9E25D15C-D6DD-4F56-ACF2-F4C9F58127F2}" presName="diagram" presStyleCnt="0">
        <dgm:presLayoutVars>
          <dgm:chPref val="1"/>
          <dgm:dir/>
          <dgm:animOne val="branch"/>
          <dgm:animLvl val="lvl"/>
          <dgm:resizeHandles/>
        </dgm:presLayoutVars>
      </dgm:prSet>
      <dgm:spPr/>
      <dgm:t>
        <a:bodyPr/>
        <a:lstStyle/>
        <a:p>
          <a:endParaRPr lang="pt-PT"/>
        </a:p>
      </dgm:t>
    </dgm:pt>
    <dgm:pt modelId="{87AFEF8C-3211-46AE-A131-425B55B98508}" type="pres">
      <dgm:prSet presAssocID="{81D7A36F-D07B-4C26-92C2-D8452735B689}" presName="root" presStyleCnt="0"/>
      <dgm:spPr/>
    </dgm:pt>
    <dgm:pt modelId="{A9B51017-CD36-484E-8056-76F57577CEE5}" type="pres">
      <dgm:prSet presAssocID="{81D7A36F-D07B-4C26-92C2-D8452735B689}" presName="rootComposite" presStyleCnt="0"/>
      <dgm:spPr/>
    </dgm:pt>
    <dgm:pt modelId="{8B6B5F46-9FFF-4C94-B2CC-90872857A28C}" type="pres">
      <dgm:prSet presAssocID="{81D7A36F-D07B-4C26-92C2-D8452735B689}" presName="rootText" presStyleLbl="node1" presStyleIdx="0" presStyleCnt="2" custScaleY="63460"/>
      <dgm:spPr/>
      <dgm:t>
        <a:bodyPr/>
        <a:lstStyle/>
        <a:p>
          <a:endParaRPr lang="pt-PT"/>
        </a:p>
      </dgm:t>
    </dgm:pt>
    <dgm:pt modelId="{32CE359E-305E-46F6-A60A-153CC9D8DA5D}" type="pres">
      <dgm:prSet presAssocID="{81D7A36F-D07B-4C26-92C2-D8452735B689}" presName="rootConnector" presStyleLbl="node1" presStyleIdx="0" presStyleCnt="2"/>
      <dgm:spPr/>
      <dgm:t>
        <a:bodyPr/>
        <a:lstStyle/>
        <a:p>
          <a:endParaRPr lang="pt-PT"/>
        </a:p>
      </dgm:t>
    </dgm:pt>
    <dgm:pt modelId="{EFD2A9F8-01AA-45ED-A9D8-0617589BEAEB}" type="pres">
      <dgm:prSet presAssocID="{81D7A36F-D07B-4C26-92C2-D8452735B689}" presName="childShape" presStyleCnt="0"/>
      <dgm:spPr/>
    </dgm:pt>
    <dgm:pt modelId="{A8F1576D-C02F-4EE2-A5A1-27465FD1522C}" type="pres">
      <dgm:prSet presAssocID="{81BE734B-FA9E-4858-A50C-030B73285E23}" presName="Name13" presStyleLbl="parChTrans1D2" presStyleIdx="0" presStyleCnt="4"/>
      <dgm:spPr/>
      <dgm:t>
        <a:bodyPr/>
        <a:lstStyle/>
        <a:p>
          <a:endParaRPr lang="pt-PT"/>
        </a:p>
      </dgm:t>
    </dgm:pt>
    <dgm:pt modelId="{E47A3257-C02A-46A6-B9A1-FBBA838557A2}" type="pres">
      <dgm:prSet presAssocID="{551EA9E6-AAD5-4E33-8F2C-2F05CCC7BFBA}" presName="childText" presStyleLbl="bgAcc1" presStyleIdx="0" presStyleCnt="4">
        <dgm:presLayoutVars>
          <dgm:bulletEnabled val="1"/>
        </dgm:presLayoutVars>
      </dgm:prSet>
      <dgm:spPr/>
      <dgm:t>
        <a:bodyPr/>
        <a:lstStyle/>
        <a:p>
          <a:endParaRPr lang="pt-PT"/>
        </a:p>
      </dgm:t>
    </dgm:pt>
    <dgm:pt modelId="{72F21990-32B7-415C-BE0E-D5F1A61A5ED9}" type="pres">
      <dgm:prSet presAssocID="{BE446A58-EE49-47C2-8DE4-393A7585ECCF}" presName="root" presStyleCnt="0"/>
      <dgm:spPr/>
    </dgm:pt>
    <dgm:pt modelId="{584AF23F-B664-4530-BC2D-4BC23CADA2F0}" type="pres">
      <dgm:prSet presAssocID="{BE446A58-EE49-47C2-8DE4-393A7585ECCF}" presName="rootComposite" presStyleCnt="0"/>
      <dgm:spPr/>
    </dgm:pt>
    <dgm:pt modelId="{0E47ADB7-8D77-4F8F-9D24-C6CAC5B198FD}" type="pres">
      <dgm:prSet presAssocID="{BE446A58-EE49-47C2-8DE4-393A7585ECCF}" presName="rootText" presStyleLbl="node1" presStyleIdx="1" presStyleCnt="2" custScaleY="53837"/>
      <dgm:spPr/>
      <dgm:t>
        <a:bodyPr/>
        <a:lstStyle/>
        <a:p>
          <a:endParaRPr lang="pt-PT"/>
        </a:p>
      </dgm:t>
    </dgm:pt>
    <dgm:pt modelId="{0CE89533-3016-4424-8946-56F2ECA984C9}" type="pres">
      <dgm:prSet presAssocID="{BE446A58-EE49-47C2-8DE4-393A7585ECCF}" presName="rootConnector" presStyleLbl="node1" presStyleIdx="1" presStyleCnt="2"/>
      <dgm:spPr/>
      <dgm:t>
        <a:bodyPr/>
        <a:lstStyle/>
        <a:p>
          <a:endParaRPr lang="pt-PT"/>
        </a:p>
      </dgm:t>
    </dgm:pt>
    <dgm:pt modelId="{925A111E-0AB0-40DF-A10A-B87490FF3FA9}" type="pres">
      <dgm:prSet presAssocID="{BE446A58-EE49-47C2-8DE4-393A7585ECCF}" presName="childShape" presStyleCnt="0"/>
      <dgm:spPr/>
    </dgm:pt>
    <dgm:pt modelId="{DE8D7621-7401-4071-8332-E79C51D662C9}" type="pres">
      <dgm:prSet presAssocID="{27EE5A88-E276-4301-BFB5-F5962FAA3E17}" presName="Name13" presStyleLbl="parChTrans1D2" presStyleIdx="1" presStyleCnt="4"/>
      <dgm:spPr/>
      <dgm:t>
        <a:bodyPr/>
        <a:lstStyle/>
        <a:p>
          <a:endParaRPr lang="pt-PT"/>
        </a:p>
      </dgm:t>
    </dgm:pt>
    <dgm:pt modelId="{95E79A25-068B-46BD-80A3-77164280822C}" type="pres">
      <dgm:prSet presAssocID="{C74CECDA-6AC7-4E75-ACFA-FDA3814EFD09}" presName="childText" presStyleLbl="bgAcc1" presStyleIdx="1" presStyleCnt="4" custScaleY="39932">
        <dgm:presLayoutVars>
          <dgm:bulletEnabled val="1"/>
        </dgm:presLayoutVars>
      </dgm:prSet>
      <dgm:spPr/>
      <dgm:t>
        <a:bodyPr/>
        <a:lstStyle/>
        <a:p>
          <a:endParaRPr lang="pt-PT"/>
        </a:p>
      </dgm:t>
    </dgm:pt>
    <dgm:pt modelId="{E90055B0-2E82-421D-9A93-D69CD6698A5C}" type="pres">
      <dgm:prSet presAssocID="{5B2A1C72-C328-4AED-97D6-1424815CED96}" presName="Name13" presStyleLbl="parChTrans1D2" presStyleIdx="2" presStyleCnt="4"/>
      <dgm:spPr/>
      <dgm:t>
        <a:bodyPr/>
        <a:lstStyle/>
        <a:p>
          <a:endParaRPr lang="pt-PT"/>
        </a:p>
      </dgm:t>
    </dgm:pt>
    <dgm:pt modelId="{F8673074-85D0-4076-AC0B-D77DB8C1194E}" type="pres">
      <dgm:prSet presAssocID="{738A03C6-9A83-4843-B30F-CC5C3C177AA1}" presName="childText" presStyleLbl="bgAcc1" presStyleIdx="2" presStyleCnt="4" custScaleY="75736">
        <dgm:presLayoutVars>
          <dgm:bulletEnabled val="1"/>
        </dgm:presLayoutVars>
      </dgm:prSet>
      <dgm:spPr/>
      <dgm:t>
        <a:bodyPr/>
        <a:lstStyle/>
        <a:p>
          <a:endParaRPr lang="pt-PT"/>
        </a:p>
      </dgm:t>
    </dgm:pt>
    <dgm:pt modelId="{DBFB76A7-5312-49DC-A580-BAFF3D7AADF8}" type="pres">
      <dgm:prSet presAssocID="{24BFCAEA-DC90-4B23-A548-EBF42926CA2C}" presName="Name13" presStyleLbl="parChTrans1D2" presStyleIdx="3" presStyleCnt="4"/>
      <dgm:spPr/>
      <dgm:t>
        <a:bodyPr/>
        <a:lstStyle/>
        <a:p>
          <a:endParaRPr lang="pt-PT"/>
        </a:p>
      </dgm:t>
    </dgm:pt>
    <dgm:pt modelId="{2415FAE7-6693-49AD-8ACC-5356005F8CBB}" type="pres">
      <dgm:prSet presAssocID="{2CED8228-1899-46B2-9E69-1D5E2B59713E}" presName="childText" presStyleLbl="bgAcc1" presStyleIdx="3" presStyleCnt="4" custScaleY="43842">
        <dgm:presLayoutVars>
          <dgm:bulletEnabled val="1"/>
        </dgm:presLayoutVars>
      </dgm:prSet>
      <dgm:spPr/>
      <dgm:t>
        <a:bodyPr/>
        <a:lstStyle/>
        <a:p>
          <a:endParaRPr lang="pt-PT"/>
        </a:p>
      </dgm:t>
    </dgm:pt>
  </dgm:ptLst>
  <dgm:cxnLst>
    <dgm:cxn modelId="{61F4832E-0DFC-4733-B97D-28F5D5129FA5}" srcId="{9E25D15C-D6DD-4F56-ACF2-F4C9F58127F2}" destId="{81D7A36F-D07B-4C26-92C2-D8452735B689}" srcOrd="0" destOrd="0" parTransId="{71DC45E6-358D-49E0-A811-914393B4EA19}" sibTransId="{6D15AC1C-09FE-42A0-B253-843CFA889AED}"/>
    <dgm:cxn modelId="{8984C70B-BB61-423B-B17C-54457F83F723}" srcId="{BE446A58-EE49-47C2-8DE4-393A7585ECCF}" destId="{C74CECDA-6AC7-4E75-ACFA-FDA3814EFD09}" srcOrd="0" destOrd="0" parTransId="{27EE5A88-E276-4301-BFB5-F5962FAA3E17}" sibTransId="{FA6F8CBB-0D51-41EE-94D5-4972D2C261F4}"/>
    <dgm:cxn modelId="{8E473BAF-5030-4413-A4BB-5EF8DD95B4D5}" type="presOf" srcId="{2CED8228-1899-46B2-9E69-1D5E2B59713E}" destId="{2415FAE7-6693-49AD-8ACC-5356005F8CBB}" srcOrd="0" destOrd="0" presId="urn:microsoft.com/office/officeart/2005/8/layout/hierarchy3"/>
    <dgm:cxn modelId="{998D5E70-4121-4C3C-ABCD-5D2352CDB86B}" type="presOf" srcId="{27EE5A88-E276-4301-BFB5-F5962FAA3E17}" destId="{DE8D7621-7401-4071-8332-E79C51D662C9}" srcOrd="0" destOrd="0" presId="urn:microsoft.com/office/officeart/2005/8/layout/hierarchy3"/>
    <dgm:cxn modelId="{CA4BC84C-6E5D-45B3-A3D1-09A718E84D0A}" type="presOf" srcId="{738A03C6-9A83-4843-B30F-CC5C3C177AA1}" destId="{F8673074-85D0-4076-AC0B-D77DB8C1194E}" srcOrd="0" destOrd="0" presId="urn:microsoft.com/office/officeart/2005/8/layout/hierarchy3"/>
    <dgm:cxn modelId="{3DBB58D1-9E11-4C35-8DA8-46B2403607F8}" type="presOf" srcId="{81D7A36F-D07B-4C26-92C2-D8452735B689}" destId="{8B6B5F46-9FFF-4C94-B2CC-90872857A28C}" srcOrd="0" destOrd="0" presId="urn:microsoft.com/office/officeart/2005/8/layout/hierarchy3"/>
    <dgm:cxn modelId="{82BB0C48-B8F3-424F-99E1-29292C6E1693}" type="presOf" srcId="{81BE734B-FA9E-4858-A50C-030B73285E23}" destId="{A8F1576D-C02F-4EE2-A5A1-27465FD1522C}" srcOrd="0" destOrd="0" presId="urn:microsoft.com/office/officeart/2005/8/layout/hierarchy3"/>
    <dgm:cxn modelId="{F080041F-DF85-4298-B544-C814E9E88D79}" srcId="{9E25D15C-D6DD-4F56-ACF2-F4C9F58127F2}" destId="{BE446A58-EE49-47C2-8DE4-393A7585ECCF}" srcOrd="1" destOrd="0" parTransId="{57F10EF2-DD07-4A7D-96F6-80E4EC74ABEB}" sibTransId="{F2249345-2C84-4B5E-94B1-907D5DFF4142}"/>
    <dgm:cxn modelId="{BFD2AB30-2E53-4155-BA63-43DDDD83E0A3}" type="presOf" srcId="{551EA9E6-AAD5-4E33-8F2C-2F05CCC7BFBA}" destId="{E47A3257-C02A-46A6-B9A1-FBBA838557A2}" srcOrd="0" destOrd="0" presId="urn:microsoft.com/office/officeart/2005/8/layout/hierarchy3"/>
    <dgm:cxn modelId="{FF1A78DE-D795-4826-BAC7-649915E891E3}" srcId="{BE446A58-EE49-47C2-8DE4-393A7585ECCF}" destId="{2CED8228-1899-46B2-9E69-1D5E2B59713E}" srcOrd="2" destOrd="0" parTransId="{24BFCAEA-DC90-4B23-A548-EBF42926CA2C}" sibTransId="{DD4DC875-7E07-4257-821F-A6B38A8A5883}"/>
    <dgm:cxn modelId="{BE950B62-5CE0-4359-8673-0FCB772C6445}" srcId="{81D7A36F-D07B-4C26-92C2-D8452735B689}" destId="{551EA9E6-AAD5-4E33-8F2C-2F05CCC7BFBA}" srcOrd="0" destOrd="0" parTransId="{81BE734B-FA9E-4858-A50C-030B73285E23}" sibTransId="{98DAB845-5B95-4D5E-8058-C85667E51BC9}"/>
    <dgm:cxn modelId="{7513F26D-2238-4284-B6BC-309DF8DCDB2C}" type="presOf" srcId="{C74CECDA-6AC7-4E75-ACFA-FDA3814EFD09}" destId="{95E79A25-068B-46BD-80A3-77164280822C}" srcOrd="0" destOrd="0" presId="urn:microsoft.com/office/officeart/2005/8/layout/hierarchy3"/>
    <dgm:cxn modelId="{359FEA57-C21A-4688-9305-EB69E1AAD8FD}" type="presOf" srcId="{BE446A58-EE49-47C2-8DE4-393A7585ECCF}" destId="{0CE89533-3016-4424-8946-56F2ECA984C9}" srcOrd="1" destOrd="0" presId="urn:microsoft.com/office/officeart/2005/8/layout/hierarchy3"/>
    <dgm:cxn modelId="{3F9699F3-59FD-462D-8099-09FD0CBCDBD8}" type="presOf" srcId="{81D7A36F-D07B-4C26-92C2-D8452735B689}" destId="{32CE359E-305E-46F6-A60A-153CC9D8DA5D}" srcOrd="1" destOrd="0" presId="urn:microsoft.com/office/officeart/2005/8/layout/hierarchy3"/>
    <dgm:cxn modelId="{D3CE7847-0946-4768-9CEC-7F5E04472BB0}" type="presOf" srcId="{24BFCAEA-DC90-4B23-A548-EBF42926CA2C}" destId="{DBFB76A7-5312-49DC-A580-BAFF3D7AADF8}" srcOrd="0" destOrd="0" presId="urn:microsoft.com/office/officeart/2005/8/layout/hierarchy3"/>
    <dgm:cxn modelId="{93154AD6-3049-4B4F-AF4E-F8ED41BFD28F}" type="presOf" srcId="{BE446A58-EE49-47C2-8DE4-393A7585ECCF}" destId="{0E47ADB7-8D77-4F8F-9D24-C6CAC5B198FD}" srcOrd="0" destOrd="0" presId="urn:microsoft.com/office/officeart/2005/8/layout/hierarchy3"/>
    <dgm:cxn modelId="{EE827D8E-C417-40E8-B902-452147E005C7}" srcId="{BE446A58-EE49-47C2-8DE4-393A7585ECCF}" destId="{738A03C6-9A83-4843-B30F-CC5C3C177AA1}" srcOrd="1" destOrd="0" parTransId="{5B2A1C72-C328-4AED-97D6-1424815CED96}" sibTransId="{129910CB-B0B0-40F1-B469-8DADF6F965B9}"/>
    <dgm:cxn modelId="{1C576679-BCB9-424F-B5C4-0EAB257C3284}" type="presOf" srcId="{5B2A1C72-C328-4AED-97D6-1424815CED96}" destId="{E90055B0-2E82-421D-9A93-D69CD6698A5C}" srcOrd="0" destOrd="0" presId="urn:microsoft.com/office/officeart/2005/8/layout/hierarchy3"/>
    <dgm:cxn modelId="{A92E55D1-1CFE-4CC0-9D89-7EAE45133C4B}" type="presOf" srcId="{9E25D15C-D6DD-4F56-ACF2-F4C9F58127F2}" destId="{B584D16F-171F-46A5-AD35-3F0818B76B48}" srcOrd="0" destOrd="0" presId="urn:microsoft.com/office/officeart/2005/8/layout/hierarchy3"/>
    <dgm:cxn modelId="{5C0A3292-9536-400A-A168-126D5291D097}" type="presParOf" srcId="{B584D16F-171F-46A5-AD35-3F0818B76B48}" destId="{87AFEF8C-3211-46AE-A131-425B55B98508}" srcOrd="0" destOrd="0" presId="urn:microsoft.com/office/officeart/2005/8/layout/hierarchy3"/>
    <dgm:cxn modelId="{FCE0A762-9775-4B02-BEAE-AECA2A38B8AD}" type="presParOf" srcId="{87AFEF8C-3211-46AE-A131-425B55B98508}" destId="{A9B51017-CD36-484E-8056-76F57577CEE5}" srcOrd="0" destOrd="0" presId="urn:microsoft.com/office/officeart/2005/8/layout/hierarchy3"/>
    <dgm:cxn modelId="{6E3FC0D3-CE31-44A9-92B2-E8D1A1A61470}" type="presParOf" srcId="{A9B51017-CD36-484E-8056-76F57577CEE5}" destId="{8B6B5F46-9FFF-4C94-B2CC-90872857A28C}" srcOrd="0" destOrd="0" presId="urn:microsoft.com/office/officeart/2005/8/layout/hierarchy3"/>
    <dgm:cxn modelId="{A377FA48-6192-4A78-B6BC-2F73D9644051}" type="presParOf" srcId="{A9B51017-CD36-484E-8056-76F57577CEE5}" destId="{32CE359E-305E-46F6-A60A-153CC9D8DA5D}" srcOrd="1" destOrd="0" presId="urn:microsoft.com/office/officeart/2005/8/layout/hierarchy3"/>
    <dgm:cxn modelId="{3F35A8C2-2A20-40BA-9C5C-00B5FFDBC289}" type="presParOf" srcId="{87AFEF8C-3211-46AE-A131-425B55B98508}" destId="{EFD2A9F8-01AA-45ED-A9D8-0617589BEAEB}" srcOrd="1" destOrd="0" presId="urn:microsoft.com/office/officeart/2005/8/layout/hierarchy3"/>
    <dgm:cxn modelId="{CF581FBA-09BB-450C-8ECE-62CACE3464AC}" type="presParOf" srcId="{EFD2A9F8-01AA-45ED-A9D8-0617589BEAEB}" destId="{A8F1576D-C02F-4EE2-A5A1-27465FD1522C}" srcOrd="0" destOrd="0" presId="urn:microsoft.com/office/officeart/2005/8/layout/hierarchy3"/>
    <dgm:cxn modelId="{54C73D65-EBB9-4402-9CD3-2F582E796D88}" type="presParOf" srcId="{EFD2A9F8-01AA-45ED-A9D8-0617589BEAEB}" destId="{E47A3257-C02A-46A6-B9A1-FBBA838557A2}" srcOrd="1" destOrd="0" presId="urn:microsoft.com/office/officeart/2005/8/layout/hierarchy3"/>
    <dgm:cxn modelId="{864AB6D6-A48C-44B3-BBC5-0B3314B18868}" type="presParOf" srcId="{B584D16F-171F-46A5-AD35-3F0818B76B48}" destId="{72F21990-32B7-415C-BE0E-D5F1A61A5ED9}" srcOrd="1" destOrd="0" presId="urn:microsoft.com/office/officeart/2005/8/layout/hierarchy3"/>
    <dgm:cxn modelId="{54FED25E-E1DF-48A6-A41B-395D8335059C}" type="presParOf" srcId="{72F21990-32B7-415C-BE0E-D5F1A61A5ED9}" destId="{584AF23F-B664-4530-BC2D-4BC23CADA2F0}" srcOrd="0" destOrd="0" presId="urn:microsoft.com/office/officeart/2005/8/layout/hierarchy3"/>
    <dgm:cxn modelId="{266CD40C-14E0-4EB7-A42E-A9165F97DFE6}" type="presParOf" srcId="{584AF23F-B664-4530-BC2D-4BC23CADA2F0}" destId="{0E47ADB7-8D77-4F8F-9D24-C6CAC5B198FD}" srcOrd="0" destOrd="0" presId="urn:microsoft.com/office/officeart/2005/8/layout/hierarchy3"/>
    <dgm:cxn modelId="{BC10D04D-3F59-4AEA-8CC5-552AE87384FD}" type="presParOf" srcId="{584AF23F-B664-4530-BC2D-4BC23CADA2F0}" destId="{0CE89533-3016-4424-8946-56F2ECA984C9}" srcOrd="1" destOrd="0" presId="urn:microsoft.com/office/officeart/2005/8/layout/hierarchy3"/>
    <dgm:cxn modelId="{FFCF6077-C94C-4E53-B9A1-2DF7539CC172}" type="presParOf" srcId="{72F21990-32B7-415C-BE0E-D5F1A61A5ED9}" destId="{925A111E-0AB0-40DF-A10A-B87490FF3FA9}" srcOrd="1" destOrd="0" presId="urn:microsoft.com/office/officeart/2005/8/layout/hierarchy3"/>
    <dgm:cxn modelId="{5C9A8840-4208-4DD1-B1B3-ED782017BC3B}" type="presParOf" srcId="{925A111E-0AB0-40DF-A10A-B87490FF3FA9}" destId="{DE8D7621-7401-4071-8332-E79C51D662C9}" srcOrd="0" destOrd="0" presId="urn:microsoft.com/office/officeart/2005/8/layout/hierarchy3"/>
    <dgm:cxn modelId="{CF5E17D8-A465-4E9A-B63E-7093A0611A24}" type="presParOf" srcId="{925A111E-0AB0-40DF-A10A-B87490FF3FA9}" destId="{95E79A25-068B-46BD-80A3-77164280822C}" srcOrd="1" destOrd="0" presId="urn:microsoft.com/office/officeart/2005/8/layout/hierarchy3"/>
    <dgm:cxn modelId="{A2C2280C-F33B-4763-91A1-E1369E2F8D15}" type="presParOf" srcId="{925A111E-0AB0-40DF-A10A-B87490FF3FA9}" destId="{E90055B0-2E82-421D-9A93-D69CD6698A5C}" srcOrd="2" destOrd="0" presId="urn:microsoft.com/office/officeart/2005/8/layout/hierarchy3"/>
    <dgm:cxn modelId="{CC72D3D1-ED8B-4527-9BB9-A1E65938B263}" type="presParOf" srcId="{925A111E-0AB0-40DF-A10A-B87490FF3FA9}" destId="{F8673074-85D0-4076-AC0B-D77DB8C1194E}" srcOrd="3" destOrd="0" presId="urn:microsoft.com/office/officeart/2005/8/layout/hierarchy3"/>
    <dgm:cxn modelId="{0C4B1D5D-57EB-4759-A0BF-FA05FB50C193}" type="presParOf" srcId="{925A111E-0AB0-40DF-A10A-B87490FF3FA9}" destId="{DBFB76A7-5312-49DC-A580-BAFF3D7AADF8}" srcOrd="4" destOrd="0" presId="urn:microsoft.com/office/officeart/2005/8/layout/hierarchy3"/>
    <dgm:cxn modelId="{CE546FC7-89D2-4C7F-B28D-1DC8301FD456}" type="presParOf" srcId="{925A111E-0AB0-40DF-A10A-B87490FF3FA9}" destId="{2415FAE7-6693-49AD-8ACC-5356005F8CBB}" srcOrd="5" destOrd="0" presId="urn:microsoft.com/office/officeart/2005/8/layout/hierarchy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8B752A8-01F3-486A-A74D-9F0E34D77892}" type="doc">
      <dgm:prSet loTypeId="urn:microsoft.com/office/officeart/2005/8/layout/radial6" loCatId="cycle" qsTypeId="urn:microsoft.com/office/officeart/2005/8/quickstyle/simple1" qsCatId="simple" csTypeId="urn:microsoft.com/office/officeart/2005/8/colors/accent1_2" csCatId="accent1" phldr="1"/>
      <dgm:spPr/>
      <dgm:t>
        <a:bodyPr/>
        <a:lstStyle/>
        <a:p>
          <a:endParaRPr lang="pt-PT"/>
        </a:p>
      </dgm:t>
    </dgm:pt>
    <dgm:pt modelId="{2EE5D644-B972-49EA-BCB1-0E9F20268673}">
      <dgm:prSet phldrT="[Texto]" custT="1"/>
      <dgm:spPr>
        <a:solidFill>
          <a:schemeClr val="bg1"/>
        </a:solidFill>
        <a:ln>
          <a:solidFill>
            <a:srgbClr val="FFC000"/>
          </a:solidFill>
        </a:ln>
      </dgm:spPr>
      <dgm:t>
        <a:bodyPr/>
        <a:lstStyle/>
        <a:p>
          <a:r>
            <a:rPr lang="pt-PT" sz="1600" b="0" dirty="0" smtClean="0">
              <a:solidFill>
                <a:schemeClr val="tx1"/>
              </a:solidFill>
              <a:latin typeface="Times New Roman" pitchFamily="18" charset="0"/>
              <a:cs typeface="Times New Roman" pitchFamily="18" charset="0"/>
            </a:rPr>
            <a:t>Perturbações mentais associadas</a:t>
          </a:r>
          <a:endParaRPr lang="pt-PT" sz="1600" b="0" dirty="0">
            <a:solidFill>
              <a:schemeClr val="tx1"/>
            </a:solidFill>
            <a:latin typeface="Times New Roman" pitchFamily="18" charset="0"/>
            <a:cs typeface="Times New Roman" pitchFamily="18" charset="0"/>
          </a:endParaRPr>
        </a:p>
      </dgm:t>
    </dgm:pt>
    <dgm:pt modelId="{995492F8-75E4-4319-ABB3-2C3C6020E34F}" type="parTrans" cxnId="{91E27291-0E34-43EC-99C7-A881E095E0C9}">
      <dgm:prSet/>
      <dgm:spPr/>
      <dgm:t>
        <a:bodyPr/>
        <a:lstStyle/>
        <a:p>
          <a:endParaRPr lang="pt-PT"/>
        </a:p>
      </dgm:t>
    </dgm:pt>
    <dgm:pt modelId="{9B849595-ACD4-4090-B349-AF3C2C50EBB2}" type="sibTrans" cxnId="{91E27291-0E34-43EC-99C7-A881E095E0C9}">
      <dgm:prSet/>
      <dgm:spPr/>
      <dgm:t>
        <a:bodyPr/>
        <a:lstStyle/>
        <a:p>
          <a:endParaRPr lang="pt-PT"/>
        </a:p>
      </dgm:t>
    </dgm:pt>
    <dgm:pt modelId="{8AEBE363-4547-40AC-83B2-49B367CE2C6D}">
      <dgm:prSet phldrT="[Texto]" custT="1"/>
      <dgm:spPr>
        <a:solidFill>
          <a:schemeClr val="bg1"/>
        </a:solidFill>
        <a:ln>
          <a:solidFill>
            <a:srgbClr val="FFC000"/>
          </a:solidFill>
        </a:ln>
      </dgm:spPr>
      <dgm:t>
        <a:bodyPr/>
        <a:lstStyle/>
        <a:p>
          <a:r>
            <a:rPr lang="pt-PT" sz="1600" b="0" dirty="0" smtClean="0">
              <a:solidFill>
                <a:schemeClr val="tx1"/>
              </a:solidFill>
              <a:latin typeface="Times New Roman" pitchFamily="18" charset="0"/>
              <a:cs typeface="Times New Roman" pitchFamily="18" charset="0"/>
            </a:rPr>
            <a:t>Anorexia nervosa</a:t>
          </a:r>
          <a:endParaRPr lang="pt-PT" sz="1600" b="0" dirty="0">
            <a:solidFill>
              <a:schemeClr val="tx1"/>
            </a:solidFill>
            <a:latin typeface="Times New Roman" pitchFamily="18" charset="0"/>
            <a:cs typeface="Times New Roman" pitchFamily="18" charset="0"/>
          </a:endParaRPr>
        </a:p>
      </dgm:t>
    </dgm:pt>
    <dgm:pt modelId="{4450338D-D989-4E4F-9F1F-8107D0124155}" type="parTrans" cxnId="{16EAC756-BD74-448E-944D-E5B5D3E62811}">
      <dgm:prSet/>
      <dgm:spPr/>
      <dgm:t>
        <a:bodyPr/>
        <a:lstStyle/>
        <a:p>
          <a:endParaRPr lang="pt-PT"/>
        </a:p>
      </dgm:t>
    </dgm:pt>
    <dgm:pt modelId="{CDA0CED8-890F-4D63-901E-B18589F084C9}" type="sibTrans" cxnId="{16EAC756-BD74-448E-944D-E5B5D3E62811}">
      <dgm:prSet/>
      <dgm:spPr/>
      <dgm:t>
        <a:bodyPr/>
        <a:lstStyle/>
        <a:p>
          <a:endParaRPr lang="pt-PT"/>
        </a:p>
      </dgm:t>
    </dgm:pt>
    <dgm:pt modelId="{BE1268B1-9E27-4F13-930B-3E0DC9802B76}">
      <dgm:prSet phldrT="[Texto]" custT="1"/>
      <dgm:spPr>
        <a:solidFill>
          <a:schemeClr val="bg1"/>
        </a:solidFill>
        <a:ln>
          <a:solidFill>
            <a:srgbClr val="FFC000"/>
          </a:solidFill>
        </a:ln>
      </dgm:spPr>
      <dgm:t>
        <a:bodyPr/>
        <a:lstStyle/>
        <a:p>
          <a:r>
            <a:rPr lang="pt-PT" sz="1600" b="0" dirty="0" smtClean="0">
              <a:solidFill>
                <a:schemeClr val="tx1"/>
              </a:solidFill>
              <a:latin typeface="Times New Roman" pitchFamily="18" charset="0"/>
              <a:cs typeface="Times New Roman" pitchFamily="18" charset="0"/>
            </a:rPr>
            <a:t>Bulimia nervosa</a:t>
          </a:r>
          <a:endParaRPr lang="pt-PT" sz="1600" b="0" dirty="0">
            <a:solidFill>
              <a:schemeClr val="tx1"/>
            </a:solidFill>
            <a:latin typeface="Times New Roman" pitchFamily="18" charset="0"/>
            <a:cs typeface="Times New Roman" pitchFamily="18" charset="0"/>
          </a:endParaRPr>
        </a:p>
      </dgm:t>
    </dgm:pt>
    <dgm:pt modelId="{AE22059B-C192-4D23-95A8-6DC5A5C5F129}" type="parTrans" cxnId="{5F6B01BA-AFA5-44DF-93EC-61B41AB75A31}">
      <dgm:prSet/>
      <dgm:spPr/>
      <dgm:t>
        <a:bodyPr/>
        <a:lstStyle/>
        <a:p>
          <a:endParaRPr lang="pt-PT"/>
        </a:p>
      </dgm:t>
    </dgm:pt>
    <dgm:pt modelId="{7EDFAC9F-991C-4941-BF33-59726A4E0324}" type="sibTrans" cxnId="{5F6B01BA-AFA5-44DF-93EC-61B41AB75A31}">
      <dgm:prSet/>
      <dgm:spPr/>
      <dgm:t>
        <a:bodyPr/>
        <a:lstStyle/>
        <a:p>
          <a:endParaRPr lang="pt-PT"/>
        </a:p>
      </dgm:t>
    </dgm:pt>
    <dgm:pt modelId="{5C72ECA1-D402-4AD3-B1AF-A494EB55D4D8}">
      <dgm:prSet phldrT="[Texto]" custT="1"/>
      <dgm:spPr>
        <a:solidFill>
          <a:schemeClr val="bg1"/>
        </a:solidFill>
        <a:ln>
          <a:solidFill>
            <a:srgbClr val="FFC000"/>
          </a:solidFill>
        </a:ln>
      </dgm:spPr>
      <dgm:t>
        <a:bodyPr/>
        <a:lstStyle/>
        <a:p>
          <a:r>
            <a:rPr lang="pt-PT" sz="1600" b="0" dirty="0" smtClean="0">
              <a:solidFill>
                <a:schemeClr val="tx1"/>
              </a:solidFill>
              <a:latin typeface="Times New Roman" pitchFamily="18" charset="0"/>
              <a:cs typeface="Times New Roman" pitchFamily="18" charset="0"/>
            </a:rPr>
            <a:t>Perturbação TDAH</a:t>
          </a:r>
          <a:endParaRPr lang="pt-PT" sz="1600" b="0" dirty="0">
            <a:solidFill>
              <a:schemeClr val="tx1"/>
            </a:solidFill>
            <a:latin typeface="Times New Roman" pitchFamily="18" charset="0"/>
            <a:cs typeface="Times New Roman" pitchFamily="18" charset="0"/>
          </a:endParaRPr>
        </a:p>
      </dgm:t>
    </dgm:pt>
    <dgm:pt modelId="{C68B96C0-CC3E-4892-91FF-FDB03EFB648E}" type="parTrans" cxnId="{B5D644F5-144E-4456-92E0-CE3503F341DB}">
      <dgm:prSet/>
      <dgm:spPr/>
      <dgm:t>
        <a:bodyPr/>
        <a:lstStyle/>
        <a:p>
          <a:endParaRPr lang="pt-PT"/>
        </a:p>
      </dgm:t>
    </dgm:pt>
    <dgm:pt modelId="{CEF18EA1-F93F-4176-BDA1-CD57FE48CF65}" type="sibTrans" cxnId="{B5D644F5-144E-4456-92E0-CE3503F341DB}">
      <dgm:prSet/>
      <dgm:spPr/>
      <dgm:t>
        <a:bodyPr/>
        <a:lstStyle/>
        <a:p>
          <a:endParaRPr lang="pt-PT"/>
        </a:p>
      </dgm:t>
    </dgm:pt>
    <dgm:pt modelId="{A2FED89D-3534-49A4-9E33-3CC30F2974F1}">
      <dgm:prSet phldrT="[Texto]" custT="1"/>
      <dgm:spPr>
        <a:solidFill>
          <a:schemeClr val="bg1"/>
        </a:solidFill>
        <a:ln>
          <a:solidFill>
            <a:srgbClr val="FFC000"/>
          </a:solidFill>
        </a:ln>
      </dgm:spPr>
      <dgm:t>
        <a:bodyPr/>
        <a:lstStyle/>
        <a:p>
          <a:r>
            <a:rPr lang="pt-PT" sz="1600" b="0" dirty="0" smtClean="0">
              <a:solidFill>
                <a:schemeClr val="tx1"/>
              </a:solidFill>
              <a:latin typeface="Times New Roman" pitchFamily="18" charset="0"/>
              <a:cs typeface="Times New Roman" pitchFamily="18" charset="0"/>
            </a:rPr>
            <a:t>Fobia social</a:t>
          </a:r>
          <a:endParaRPr lang="pt-PT" sz="1600" b="0" dirty="0">
            <a:solidFill>
              <a:schemeClr val="tx1"/>
            </a:solidFill>
            <a:latin typeface="Times New Roman" pitchFamily="18" charset="0"/>
            <a:cs typeface="Times New Roman" pitchFamily="18" charset="0"/>
          </a:endParaRPr>
        </a:p>
      </dgm:t>
    </dgm:pt>
    <dgm:pt modelId="{14E66D05-98F9-4939-AE71-9F10AB4BFD50}" type="parTrans" cxnId="{A864AB10-C79C-48C5-B4FB-0270730E8085}">
      <dgm:prSet/>
      <dgm:spPr/>
      <dgm:t>
        <a:bodyPr/>
        <a:lstStyle/>
        <a:p>
          <a:endParaRPr lang="pt-PT"/>
        </a:p>
      </dgm:t>
    </dgm:pt>
    <dgm:pt modelId="{0EFB6656-D414-4439-8DB7-A6692599B2CE}" type="sibTrans" cxnId="{A864AB10-C79C-48C5-B4FB-0270730E8085}">
      <dgm:prSet/>
      <dgm:spPr/>
      <dgm:t>
        <a:bodyPr/>
        <a:lstStyle/>
        <a:p>
          <a:endParaRPr lang="pt-PT"/>
        </a:p>
      </dgm:t>
    </dgm:pt>
    <dgm:pt modelId="{6809F4ED-C2BB-4C66-8831-AC3145829797}">
      <dgm:prSet phldrT="[Texto]" custT="1"/>
      <dgm:spPr>
        <a:solidFill>
          <a:schemeClr val="bg1"/>
        </a:solidFill>
        <a:ln>
          <a:solidFill>
            <a:srgbClr val="FFC000"/>
          </a:solidFill>
        </a:ln>
      </dgm:spPr>
      <dgm:t>
        <a:bodyPr/>
        <a:lstStyle/>
        <a:p>
          <a:r>
            <a:rPr lang="pt-PT" sz="1600" b="0" dirty="0" smtClean="0">
              <a:solidFill>
                <a:schemeClr val="tx1"/>
              </a:solidFill>
              <a:latin typeface="Times New Roman" pitchFamily="18" charset="0"/>
              <a:cs typeface="Times New Roman" pitchFamily="18" charset="0"/>
            </a:rPr>
            <a:t>Perturbação de pânico</a:t>
          </a:r>
          <a:endParaRPr lang="pt-PT" sz="1600" b="0" dirty="0">
            <a:solidFill>
              <a:schemeClr val="tx1"/>
            </a:solidFill>
            <a:latin typeface="Times New Roman" pitchFamily="18" charset="0"/>
            <a:cs typeface="Times New Roman" pitchFamily="18" charset="0"/>
          </a:endParaRPr>
        </a:p>
      </dgm:t>
    </dgm:pt>
    <dgm:pt modelId="{A5DD8B8D-6B73-470F-88AD-4B611CAD3838}" type="parTrans" cxnId="{8596BD0F-105D-400E-A4A4-9F104269EF3A}">
      <dgm:prSet/>
      <dgm:spPr/>
      <dgm:t>
        <a:bodyPr/>
        <a:lstStyle/>
        <a:p>
          <a:endParaRPr lang="pt-PT"/>
        </a:p>
      </dgm:t>
    </dgm:pt>
    <dgm:pt modelId="{D12B04B9-C180-4B49-AE1B-A42CB53EA425}" type="sibTrans" cxnId="{8596BD0F-105D-400E-A4A4-9F104269EF3A}">
      <dgm:prSet/>
      <dgm:spPr/>
      <dgm:t>
        <a:bodyPr/>
        <a:lstStyle/>
        <a:p>
          <a:endParaRPr lang="pt-PT"/>
        </a:p>
      </dgm:t>
    </dgm:pt>
    <dgm:pt modelId="{F5527CAB-12B6-4E6E-B72F-A10D215BE3D6}">
      <dgm:prSet phldrT="[Texto]" custT="1"/>
      <dgm:spPr>
        <a:solidFill>
          <a:schemeClr val="bg1"/>
        </a:solidFill>
        <a:ln>
          <a:solidFill>
            <a:srgbClr val="FFC000"/>
          </a:solidFill>
        </a:ln>
      </dgm:spPr>
      <dgm:t>
        <a:bodyPr/>
        <a:lstStyle/>
        <a:p>
          <a:r>
            <a:rPr lang="pt-PT" sz="1600" b="0" dirty="0" smtClean="0">
              <a:solidFill>
                <a:schemeClr val="tx1"/>
              </a:solidFill>
              <a:latin typeface="Times New Roman" pitchFamily="18" charset="0"/>
              <a:cs typeface="Times New Roman" pitchFamily="18" charset="0"/>
            </a:rPr>
            <a:t>Perturbações relacionadas com uma substância</a:t>
          </a:r>
          <a:endParaRPr lang="pt-PT" sz="1600" b="0" dirty="0">
            <a:solidFill>
              <a:schemeClr val="tx1"/>
            </a:solidFill>
            <a:latin typeface="Times New Roman" pitchFamily="18" charset="0"/>
            <a:cs typeface="Times New Roman" pitchFamily="18" charset="0"/>
          </a:endParaRPr>
        </a:p>
      </dgm:t>
    </dgm:pt>
    <dgm:pt modelId="{7BDF9E38-9A36-453F-B95C-F248A0E48E60}" type="parTrans" cxnId="{0801CC4B-65E6-41D8-AF8F-3E00835E801E}">
      <dgm:prSet/>
      <dgm:spPr/>
      <dgm:t>
        <a:bodyPr/>
        <a:lstStyle/>
        <a:p>
          <a:endParaRPr lang="pt-PT"/>
        </a:p>
      </dgm:t>
    </dgm:pt>
    <dgm:pt modelId="{CF38FE57-FFED-4954-9988-7C94B32A73F2}" type="sibTrans" cxnId="{0801CC4B-65E6-41D8-AF8F-3E00835E801E}">
      <dgm:prSet/>
      <dgm:spPr/>
      <dgm:t>
        <a:bodyPr/>
        <a:lstStyle/>
        <a:p>
          <a:endParaRPr lang="pt-PT"/>
        </a:p>
      </dgm:t>
    </dgm:pt>
    <dgm:pt modelId="{30554981-1123-4988-A792-FDDBBC24EAF2}" type="pres">
      <dgm:prSet presAssocID="{18B752A8-01F3-486A-A74D-9F0E34D77892}" presName="Name0" presStyleCnt="0">
        <dgm:presLayoutVars>
          <dgm:chMax val="1"/>
          <dgm:dir/>
          <dgm:animLvl val="ctr"/>
          <dgm:resizeHandles val="exact"/>
        </dgm:presLayoutVars>
      </dgm:prSet>
      <dgm:spPr/>
      <dgm:t>
        <a:bodyPr/>
        <a:lstStyle/>
        <a:p>
          <a:endParaRPr lang="pt-PT"/>
        </a:p>
      </dgm:t>
    </dgm:pt>
    <dgm:pt modelId="{EC47D2B6-40C3-4587-80D9-10B717ED7A84}" type="pres">
      <dgm:prSet presAssocID="{2EE5D644-B972-49EA-BCB1-0E9F20268673}" presName="centerShape" presStyleLbl="node0" presStyleIdx="0" presStyleCnt="1" custScaleX="105917" custScaleY="116928" custLinFactNeighborX="1140" custLinFactNeighborY="1"/>
      <dgm:spPr/>
      <dgm:t>
        <a:bodyPr/>
        <a:lstStyle/>
        <a:p>
          <a:endParaRPr lang="pt-PT"/>
        </a:p>
      </dgm:t>
    </dgm:pt>
    <dgm:pt modelId="{8C2F1261-835A-43B8-A367-AB4AB5EBEB9B}" type="pres">
      <dgm:prSet presAssocID="{8AEBE363-4547-40AC-83B2-49B367CE2C6D}" presName="node" presStyleLbl="node1" presStyleIdx="0" presStyleCnt="6" custScaleX="128334" custScaleY="126096">
        <dgm:presLayoutVars>
          <dgm:bulletEnabled val="1"/>
        </dgm:presLayoutVars>
      </dgm:prSet>
      <dgm:spPr/>
      <dgm:t>
        <a:bodyPr/>
        <a:lstStyle/>
        <a:p>
          <a:endParaRPr lang="pt-PT"/>
        </a:p>
      </dgm:t>
    </dgm:pt>
    <dgm:pt modelId="{56E46CEC-DE65-459F-AA4E-C4C8FF9DCC35}" type="pres">
      <dgm:prSet presAssocID="{8AEBE363-4547-40AC-83B2-49B367CE2C6D}" presName="dummy" presStyleCnt="0"/>
      <dgm:spPr/>
    </dgm:pt>
    <dgm:pt modelId="{875F5B85-F038-4E1E-BC24-77B49ACE5A11}" type="pres">
      <dgm:prSet presAssocID="{CDA0CED8-890F-4D63-901E-B18589F084C9}" presName="sibTrans" presStyleLbl="sibTrans2D1" presStyleIdx="0" presStyleCnt="6"/>
      <dgm:spPr/>
      <dgm:t>
        <a:bodyPr/>
        <a:lstStyle/>
        <a:p>
          <a:endParaRPr lang="pt-PT"/>
        </a:p>
      </dgm:t>
    </dgm:pt>
    <dgm:pt modelId="{1B935154-4927-4AF0-AF53-CB4DC55A65F6}" type="pres">
      <dgm:prSet presAssocID="{BE1268B1-9E27-4F13-930B-3E0DC9802B76}" presName="node" presStyleLbl="node1" presStyleIdx="1" presStyleCnt="6" custScaleX="128874" custScaleY="126096" custRadScaleRad="101309" custRadScaleInc="975">
        <dgm:presLayoutVars>
          <dgm:bulletEnabled val="1"/>
        </dgm:presLayoutVars>
      </dgm:prSet>
      <dgm:spPr/>
      <dgm:t>
        <a:bodyPr/>
        <a:lstStyle/>
        <a:p>
          <a:endParaRPr lang="pt-PT"/>
        </a:p>
      </dgm:t>
    </dgm:pt>
    <dgm:pt modelId="{C3C31BC4-BB37-46F8-9A58-A71E132B6C2A}" type="pres">
      <dgm:prSet presAssocID="{BE1268B1-9E27-4F13-930B-3E0DC9802B76}" presName="dummy" presStyleCnt="0"/>
      <dgm:spPr/>
    </dgm:pt>
    <dgm:pt modelId="{5680A00B-3683-4AE4-A52C-ABF88EFC6E1D}" type="pres">
      <dgm:prSet presAssocID="{7EDFAC9F-991C-4941-BF33-59726A4E0324}" presName="sibTrans" presStyleLbl="sibTrans2D1" presStyleIdx="1" presStyleCnt="6"/>
      <dgm:spPr/>
      <dgm:t>
        <a:bodyPr/>
        <a:lstStyle/>
        <a:p>
          <a:endParaRPr lang="pt-PT"/>
        </a:p>
      </dgm:t>
    </dgm:pt>
    <dgm:pt modelId="{3C028131-1C1D-41B1-AB2B-25E42E55A7BA}" type="pres">
      <dgm:prSet presAssocID="{5C72ECA1-D402-4AD3-B1AF-A494EB55D4D8}" presName="node" presStyleLbl="node1" presStyleIdx="2" presStyleCnt="6" custScaleX="132165" custScaleY="126096" custRadScaleRad="105590" custRadScaleInc="-12312">
        <dgm:presLayoutVars>
          <dgm:bulletEnabled val="1"/>
        </dgm:presLayoutVars>
      </dgm:prSet>
      <dgm:spPr/>
      <dgm:t>
        <a:bodyPr/>
        <a:lstStyle/>
        <a:p>
          <a:endParaRPr lang="pt-PT"/>
        </a:p>
      </dgm:t>
    </dgm:pt>
    <dgm:pt modelId="{125D1F28-2511-4C91-BD04-6623A06803BC}" type="pres">
      <dgm:prSet presAssocID="{5C72ECA1-D402-4AD3-B1AF-A494EB55D4D8}" presName="dummy" presStyleCnt="0"/>
      <dgm:spPr/>
    </dgm:pt>
    <dgm:pt modelId="{6DC5B406-BDF3-4DC8-848E-3A88EC181651}" type="pres">
      <dgm:prSet presAssocID="{CEF18EA1-F93F-4176-BDA1-CD57FE48CF65}" presName="sibTrans" presStyleLbl="sibTrans2D1" presStyleIdx="2" presStyleCnt="6"/>
      <dgm:spPr/>
      <dgm:t>
        <a:bodyPr/>
        <a:lstStyle/>
        <a:p>
          <a:endParaRPr lang="pt-PT"/>
        </a:p>
      </dgm:t>
    </dgm:pt>
    <dgm:pt modelId="{1ED45B1A-991A-44B1-83AB-C8740CEF591D}" type="pres">
      <dgm:prSet presAssocID="{A2FED89D-3534-49A4-9E33-3CC30F2974F1}" presName="node" presStyleLbl="node1" presStyleIdx="3" presStyleCnt="6" custScaleX="118863" custScaleY="126096" custRadScaleRad="102536" custRadScaleInc="79">
        <dgm:presLayoutVars>
          <dgm:bulletEnabled val="1"/>
        </dgm:presLayoutVars>
      </dgm:prSet>
      <dgm:spPr/>
      <dgm:t>
        <a:bodyPr/>
        <a:lstStyle/>
        <a:p>
          <a:endParaRPr lang="pt-PT"/>
        </a:p>
      </dgm:t>
    </dgm:pt>
    <dgm:pt modelId="{233F9E9A-FCB4-4826-967C-CB25B09D8EE4}" type="pres">
      <dgm:prSet presAssocID="{A2FED89D-3534-49A4-9E33-3CC30F2974F1}" presName="dummy" presStyleCnt="0"/>
      <dgm:spPr/>
    </dgm:pt>
    <dgm:pt modelId="{75DC6BC2-4553-4219-9AC1-EB14029B0347}" type="pres">
      <dgm:prSet presAssocID="{0EFB6656-D414-4439-8DB7-A6692599B2CE}" presName="sibTrans" presStyleLbl="sibTrans2D1" presStyleIdx="3" presStyleCnt="6"/>
      <dgm:spPr/>
      <dgm:t>
        <a:bodyPr/>
        <a:lstStyle/>
        <a:p>
          <a:endParaRPr lang="pt-PT"/>
        </a:p>
      </dgm:t>
    </dgm:pt>
    <dgm:pt modelId="{38792373-8299-4107-BDD0-BDC3A4E97A25}" type="pres">
      <dgm:prSet presAssocID="{6809F4ED-C2BB-4C66-8831-AC3145829797}" presName="node" presStyleLbl="node1" presStyleIdx="4" presStyleCnt="6" custScaleX="137099" custScaleY="126096">
        <dgm:presLayoutVars>
          <dgm:bulletEnabled val="1"/>
        </dgm:presLayoutVars>
      </dgm:prSet>
      <dgm:spPr/>
      <dgm:t>
        <a:bodyPr/>
        <a:lstStyle/>
        <a:p>
          <a:endParaRPr lang="pt-PT"/>
        </a:p>
      </dgm:t>
    </dgm:pt>
    <dgm:pt modelId="{AB2A1FB7-AFC0-4823-86D9-0C9999537AC2}" type="pres">
      <dgm:prSet presAssocID="{6809F4ED-C2BB-4C66-8831-AC3145829797}" presName="dummy" presStyleCnt="0"/>
      <dgm:spPr/>
    </dgm:pt>
    <dgm:pt modelId="{6E38AA5D-069B-4C36-BC54-0FA712E656C8}" type="pres">
      <dgm:prSet presAssocID="{D12B04B9-C180-4B49-AE1B-A42CB53EA425}" presName="sibTrans" presStyleLbl="sibTrans2D1" presStyleIdx="4" presStyleCnt="6"/>
      <dgm:spPr/>
      <dgm:t>
        <a:bodyPr/>
        <a:lstStyle/>
        <a:p>
          <a:endParaRPr lang="pt-PT"/>
        </a:p>
      </dgm:t>
    </dgm:pt>
    <dgm:pt modelId="{15764D17-ADE2-4F80-8BC9-FEDF4DEFC2D2}" type="pres">
      <dgm:prSet presAssocID="{F5527CAB-12B6-4E6E-B72F-A10D215BE3D6}" presName="node" presStyleLbl="node1" presStyleIdx="5" presStyleCnt="6" custScaleX="150771" custScaleY="126096">
        <dgm:presLayoutVars>
          <dgm:bulletEnabled val="1"/>
        </dgm:presLayoutVars>
      </dgm:prSet>
      <dgm:spPr/>
      <dgm:t>
        <a:bodyPr/>
        <a:lstStyle/>
        <a:p>
          <a:endParaRPr lang="pt-PT"/>
        </a:p>
      </dgm:t>
    </dgm:pt>
    <dgm:pt modelId="{94964705-8694-4897-8E47-45FA923BC98C}" type="pres">
      <dgm:prSet presAssocID="{F5527CAB-12B6-4E6E-B72F-A10D215BE3D6}" presName="dummy" presStyleCnt="0"/>
      <dgm:spPr/>
    </dgm:pt>
    <dgm:pt modelId="{A438BAB2-31C7-4D1A-8A6F-97E19CD4C74A}" type="pres">
      <dgm:prSet presAssocID="{CF38FE57-FFED-4954-9988-7C94B32A73F2}" presName="sibTrans" presStyleLbl="sibTrans2D1" presStyleIdx="5" presStyleCnt="6"/>
      <dgm:spPr/>
      <dgm:t>
        <a:bodyPr/>
        <a:lstStyle/>
        <a:p>
          <a:endParaRPr lang="pt-PT"/>
        </a:p>
      </dgm:t>
    </dgm:pt>
  </dgm:ptLst>
  <dgm:cxnLst>
    <dgm:cxn modelId="{94318988-8B61-4E84-BB9F-3B36ED6996AA}" type="presOf" srcId="{5C72ECA1-D402-4AD3-B1AF-A494EB55D4D8}" destId="{3C028131-1C1D-41B1-AB2B-25E42E55A7BA}" srcOrd="0" destOrd="0" presId="urn:microsoft.com/office/officeart/2005/8/layout/radial6"/>
    <dgm:cxn modelId="{2DB9DD39-BD8A-4145-A536-D118DCA4E5E6}" type="presOf" srcId="{18B752A8-01F3-486A-A74D-9F0E34D77892}" destId="{30554981-1123-4988-A792-FDDBBC24EAF2}" srcOrd="0" destOrd="0" presId="urn:microsoft.com/office/officeart/2005/8/layout/radial6"/>
    <dgm:cxn modelId="{0801CC4B-65E6-41D8-AF8F-3E00835E801E}" srcId="{2EE5D644-B972-49EA-BCB1-0E9F20268673}" destId="{F5527CAB-12B6-4E6E-B72F-A10D215BE3D6}" srcOrd="5" destOrd="0" parTransId="{7BDF9E38-9A36-453F-B95C-F248A0E48E60}" sibTransId="{CF38FE57-FFED-4954-9988-7C94B32A73F2}"/>
    <dgm:cxn modelId="{91E27291-0E34-43EC-99C7-A881E095E0C9}" srcId="{18B752A8-01F3-486A-A74D-9F0E34D77892}" destId="{2EE5D644-B972-49EA-BCB1-0E9F20268673}" srcOrd="0" destOrd="0" parTransId="{995492F8-75E4-4319-ABB3-2C3C6020E34F}" sibTransId="{9B849595-ACD4-4090-B349-AF3C2C50EBB2}"/>
    <dgm:cxn modelId="{B5D644F5-144E-4456-92E0-CE3503F341DB}" srcId="{2EE5D644-B972-49EA-BCB1-0E9F20268673}" destId="{5C72ECA1-D402-4AD3-B1AF-A494EB55D4D8}" srcOrd="2" destOrd="0" parTransId="{C68B96C0-CC3E-4892-91FF-FDB03EFB648E}" sibTransId="{CEF18EA1-F93F-4176-BDA1-CD57FE48CF65}"/>
    <dgm:cxn modelId="{8596BD0F-105D-400E-A4A4-9F104269EF3A}" srcId="{2EE5D644-B972-49EA-BCB1-0E9F20268673}" destId="{6809F4ED-C2BB-4C66-8831-AC3145829797}" srcOrd="4" destOrd="0" parTransId="{A5DD8B8D-6B73-470F-88AD-4B611CAD3838}" sibTransId="{D12B04B9-C180-4B49-AE1B-A42CB53EA425}"/>
    <dgm:cxn modelId="{0BE88D9B-7922-47F9-B8D3-8FADDCCD1968}" type="presOf" srcId="{0EFB6656-D414-4439-8DB7-A6692599B2CE}" destId="{75DC6BC2-4553-4219-9AC1-EB14029B0347}" srcOrd="0" destOrd="0" presId="urn:microsoft.com/office/officeart/2005/8/layout/radial6"/>
    <dgm:cxn modelId="{A7055254-1B41-4BCD-9209-2CDBE16BCD64}" type="presOf" srcId="{F5527CAB-12B6-4E6E-B72F-A10D215BE3D6}" destId="{15764D17-ADE2-4F80-8BC9-FEDF4DEFC2D2}" srcOrd="0" destOrd="0" presId="urn:microsoft.com/office/officeart/2005/8/layout/radial6"/>
    <dgm:cxn modelId="{48B036CC-C027-406B-AAF5-E9161466B216}" type="presOf" srcId="{CF38FE57-FFED-4954-9988-7C94B32A73F2}" destId="{A438BAB2-31C7-4D1A-8A6F-97E19CD4C74A}" srcOrd="0" destOrd="0" presId="urn:microsoft.com/office/officeart/2005/8/layout/radial6"/>
    <dgm:cxn modelId="{8C6890D1-3B8C-4DD0-A2B3-BC03D2FC9258}" type="presOf" srcId="{6809F4ED-C2BB-4C66-8831-AC3145829797}" destId="{38792373-8299-4107-BDD0-BDC3A4E97A25}" srcOrd="0" destOrd="0" presId="urn:microsoft.com/office/officeart/2005/8/layout/radial6"/>
    <dgm:cxn modelId="{A864AB10-C79C-48C5-B4FB-0270730E8085}" srcId="{2EE5D644-B972-49EA-BCB1-0E9F20268673}" destId="{A2FED89D-3534-49A4-9E33-3CC30F2974F1}" srcOrd="3" destOrd="0" parTransId="{14E66D05-98F9-4939-AE71-9F10AB4BFD50}" sibTransId="{0EFB6656-D414-4439-8DB7-A6692599B2CE}"/>
    <dgm:cxn modelId="{3069DDC9-2C38-479A-A8CC-21F951049365}" type="presOf" srcId="{7EDFAC9F-991C-4941-BF33-59726A4E0324}" destId="{5680A00B-3683-4AE4-A52C-ABF88EFC6E1D}" srcOrd="0" destOrd="0" presId="urn:microsoft.com/office/officeart/2005/8/layout/radial6"/>
    <dgm:cxn modelId="{E26BC93C-ED8D-4C4D-9653-12EB816B50F2}" type="presOf" srcId="{BE1268B1-9E27-4F13-930B-3E0DC9802B76}" destId="{1B935154-4927-4AF0-AF53-CB4DC55A65F6}" srcOrd="0" destOrd="0" presId="urn:microsoft.com/office/officeart/2005/8/layout/radial6"/>
    <dgm:cxn modelId="{CDA35D64-15EA-4764-8905-34FD108E8A30}" type="presOf" srcId="{A2FED89D-3534-49A4-9E33-3CC30F2974F1}" destId="{1ED45B1A-991A-44B1-83AB-C8740CEF591D}" srcOrd="0" destOrd="0" presId="urn:microsoft.com/office/officeart/2005/8/layout/radial6"/>
    <dgm:cxn modelId="{574B29EF-5076-44C1-82DC-6FA87357104F}" type="presOf" srcId="{2EE5D644-B972-49EA-BCB1-0E9F20268673}" destId="{EC47D2B6-40C3-4587-80D9-10B717ED7A84}" srcOrd="0" destOrd="0" presId="urn:microsoft.com/office/officeart/2005/8/layout/radial6"/>
    <dgm:cxn modelId="{5F6B01BA-AFA5-44DF-93EC-61B41AB75A31}" srcId="{2EE5D644-B972-49EA-BCB1-0E9F20268673}" destId="{BE1268B1-9E27-4F13-930B-3E0DC9802B76}" srcOrd="1" destOrd="0" parTransId="{AE22059B-C192-4D23-95A8-6DC5A5C5F129}" sibTransId="{7EDFAC9F-991C-4941-BF33-59726A4E0324}"/>
    <dgm:cxn modelId="{038F6773-5587-447D-B84F-66954406FACE}" type="presOf" srcId="{D12B04B9-C180-4B49-AE1B-A42CB53EA425}" destId="{6E38AA5D-069B-4C36-BC54-0FA712E656C8}" srcOrd="0" destOrd="0" presId="urn:microsoft.com/office/officeart/2005/8/layout/radial6"/>
    <dgm:cxn modelId="{7596F826-2B5B-4394-AFAB-B7E125E6BEF9}" type="presOf" srcId="{8AEBE363-4547-40AC-83B2-49B367CE2C6D}" destId="{8C2F1261-835A-43B8-A367-AB4AB5EBEB9B}" srcOrd="0" destOrd="0" presId="urn:microsoft.com/office/officeart/2005/8/layout/radial6"/>
    <dgm:cxn modelId="{16EAC756-BD74-448E-944D-E5B5D3E62811}" srcId="{2EE5D644-B972-49EA-BCB1-0E9F20268673}" destId="{8AEBE363-4547-40AC-83B2-49B367CE2C6D}" srcOrd="0" destOrd="0" parTransId="{4450338D-D989-4E4F-9F1F-8107D0124155}" sibTransId="{CDA0CED8-890F-4D63-901E-B18589F084C9}"/>
    <dgm:cxn modelId="{ECF8AB5D-9982-45E8-8CF2-6F9DAD0FD452}" type="presOf" srcId="{CDA0CED8-890F-4D63-901E-B18589F084C9}" destId="{875F5B85-F038-4E1E-BC24-77B49ACE5A11}" srcOrd="0" destOrd="0" presId="urn:microsoft.com/office/officeart/2005/8/layout/radial6"/>
    <dgm:cxn modelId="{02530286-0D2E-410B-A14E-E8D8CB8B8AB6}" type="presOf" srcId="{CEF18EA1-F93F-4176-BDA1-CD57FE48CF65}" destId="{6DC5B406-BDF3-4DC8-848E-3A88EC181651}" srcOrd="0" destOrd="0" presId="urn:microsoft.com/office/officeart/2005/8/layout/radial6"/>
    <dgm:cxn modelId="{88C6E195-2D11-4407-AA20-A476232F2DF7}" type="presParOf" srcId="{30554981-1123-4988-A792-FDDBBC24EAF2}" destId="{EC47D2B6-40C3-4587-80D9-10B717ED7A84}" srcOrd="0" destOrd="0" presId="urn:microsoft.com/office/officeart/2005/8/layout/radial6"/>
    <dgm:cxn modelId="{80E9908D-EB41-4DC7-9106-7C783ACEB566}" type="presParOf" srcId="{30554981-1123-4988-A792-FDDBBC24EAF2}" destId="{8C2F1261-835A-43B8-A367-AB4AB5EBEB9B}" srcOrd="1" destOrd="0" presId="urn:microsoft.com/office/officeart/2005/8/layout/radial6"/>
    <dgm:cxn modelId="{E4BD1A44-5E71-4FDB-BC8C-4EF7FCDBBCC7}" type="presParOf" srcId="{30554981-1123-4988-A792-FDDBBC24EAF2}" destId="{56E46CEC-DE65-459F-AA4E-C4C8FF9DCC35}" srcOrd="2" destOrd="0" presId="urn:microsoft.com/office/officeart/2005/8/layout/radial6"/>
    <dgm:cxn modelId="{F67A030E-ED7E-4BA9-973F-5920CCB1A759}" type="presParOf" srcId="{30554981-1123-4988-A792-FDDBBC24EAF2}" destId="{875F5B85-F038-4E1E-BC24-77B49ACE5A11}" srcOrd="3" destOrd="0" presId="urn:microsoft.com/office/officeart/2005/8/layout/radial6"/>
    <dgm:cxn modelId="{F791E01F-F4A4-4932-B726-DFDB41B1DC3C}" type="presParOf" srcId="{30554981-1123-4988-A792-FDDBBC24EAF2}" destId="{1B935154-4927-4AF0-AF53-CB4DC55A65F6}" srcOrd="4" destOrd="0" presId="urn:microsoft.com/office/officeart/2005/8/layout/radial6"/>
    <dgm:cxn modelId="{98A5C8F1-CA57-4E02-85C0-3C520D06DCB2}" type="presParOf" srcId="{30554981-1123-4988-A792-FDDBBC24EAF2}" destId="{C3C31BC4-BB37-46F8-9A58-A71E132B6C2A}" srcOrd="5" destOrd="0" presId="urn:microsoft.com/office/officeart/2005/8/layout/radial6"/>
    <dgm:cxn modelId="{38CBB652-6963-4C7B-AF67-844C0276277B}" type="presParOf" srcId="{30554981-1123-4988-A792-FDDBBC24EAF2}" destId="{5680A00B-3683-4AE4-A52C-ABF88EFC6E1D}" srcOrd="6" destOrd="0" presId="urn:microsoft.com/office/officeart/2005/8/layout/radial6"/>
    <dgm:cxn modelId="{6CC16808-D264-4E20-AA33-8F8FFD28D77B}" type="presParOf" srcId="{30554981-1123-4988-A792-FDDBBC24EAF2}" destId="{3C028131-1C1D-41B1-AB2B-25E42E55A7BA}" srcOrd="7" destOrd="0" presId="urn:microsoft.com/office/officeart/2005/8/layout/radial6"/>
    <dgm:cxn modelId="{E6C0ED00-03EB-4D0A-BEBD-B4FDBE70B77D}" type="presParOf" srcId="{30554981-1123-4988-A792-FDDBBC24EAF2}" destId="{125D1F28-2511-4C91-BD04-6623A06803BC}" srcOrd="8" destOrd="0" presId="urn:microsoft.com/office/officeart/2005/8/layout/radial6"/>
    <dgm:cxn modelId="{053B1005-EA4B-4E3E-951D-97FB6A9B8E01}" type="presParOf" srcId="{30554981-1123-4988-A792-FDDBBC24EAF2}" destId="{6DC5B406-BDF3-4DC8-848E-3A88EC181651}" srcOrd="9" destOrd="0" presId="urn:microsoft.com/office/officeart/2005/8/layout/radial6"/>
    <dgm:cxn modelId="{ED379E71-1BE3-4824-8DFF-694C8794C803}" type="presParOf" srcId="{30554981-1123-4988-A792-FDDBBC24EAF2}" destId="{1ED45B1A-991A-44B1-83AB-C8740CEF591D}" srcOrd="10" destOrd="0" presId="urn:microsoft.com/office/officeart/2005/8/layout/radial6"/>
    <dgm:cxn modelId="{24BF17FF-B11E-4023-AF80-69EA1546B2F7}" type="presParOf" srcId="{30554981-1123-4988-A792-FDDBBC24EAF2}" destId="{233F9E9A-FCB4-4826-967C-CB25B09D8EE4}" srcOrd="11" destOrd="0" presId="urn:microsoft.com/office/officeart/2005/8/layout/radial6"/>
    <dgm:cxn modelId="{C6691F8E-2F8D-4E3A-B055-703F15DBE3C0}" type="presParOf" srcId="{30554981-1123-4988-A792-FDDBBC24EAF2}" destId="{75DC6BC2-4553-4219-9AC1-EB14029B0347}" srcOrd="12" destOrd="0" presId="urn:microsoft.com/office/officeart/2005/8/layout/radial6"/>
    <dgm:cxn modelId="{A476155A-A5C7-43B2-B6DE-2BED009E520E}" type="presParOf" srcId="{30554981-1123-4988-A792-FDDBBC24EAF2}" destId="{38792373-8299-4107-BDD0-BDC3A4E97A25}" srcOrd="13" destOrd="0" presId="urn:microsoft.com/office/officeart/2005/8/layout/radial6"/>
    <dgm:cxn modelId="{E68F6161-1CA2-4DA1-A719-2750E11AC213}" type="presParOf" srcId="{30554981-1123-4988-A792-FDDBBC24EAF2}" destId="{AB2A1FB7-AFC0-4823-86D9-0C9999537AC2}" srcOrd="14" destOrd="0" presId="urn:microsoft.com/office/officeart/2005/8/layout/radial6"/>
    <dgm:cxn modelId="{B36EE6A4-CC3D-4C21-B989-5B6AA9909B08}" type="presParOf" srcId="{30554981-1123-4988-A792-FDDBBC24EAF2}" destId="{6E38AA5D-069B-4C36-BC54-0FA712E656C8}" srcOrd="15" destOrd="0" presId="urn:microsoft.com/office/officeart/2005/8/layout/radial6"/>
    <dgm:cxn modelId="{F5ED1135-7C8B-436F-8E7F-C2F48A850CE5}" type="presParOf" srcId="{30554981-1123-4988-A792-FDDBBC24EAF2}" destId="{15764D17-ADE2-4F80-8BC9-FEDF4DEFC2D2}" srcOrd="16" destOrd="0" presId="urn:microsoft.com/office/officeart/2005/8/layout/radial6"/>
    <dgm:cxn modelId="{BB9901A5-8252-4881-9B88-6448CF7775A3}" type="presParOf" srcId="{30554981-1123-4988-A792-FDDBBC24EAF2}" destId="{94964705-8694-4897-8E47-45FA923BC98C}" srcOrd="17" destOrd="0" presId="urn:microsoft.com/office/officeart/2005/8/layout/radial6"/>
    <dgm:cxn modelId="{527B5148-A94D-4277-97A3-D6FC62D07E05}" type="presParOf" srcId="{30554981-1123-4988-A792-FDDBBC24EAF2}" destId="{A438BAB2-31C7-4D1A-8A6F-97E19CD4C74A}" srcOrd="18" destOrd="0" presId="urn:microsoft.com/office/officeart/2005/8/layout/radial6"/>
  </dgm:cxnLst>
  <dgm:bg>
    <a:solidFill>
      <a:schemeClr val="bg1"/>
    </a:solidFill>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B96CBA6-5FA8-4929-86DC-437683CBBC0D}" type="doc">
      <dgm:prSet loTypeId="urn:microsoft.com/office/officeart/2005/8/layout/default" loCatId="list" qsTypeId="urn:microsoft.com/office/officeart/2005/8/quickstyle/simple1" qsCatId="simple" csTypeId="urn:microsoft.com/office/officeart/2005/8/colors/colorful2" csCatId="colorful" phldr="1"/>
      <dgm:spPr/>
      <dgm:t>
        <a:bodyPr/>
        <a:lstStyle/>
        <a:p>
          <a:endParaRPr lang="pt-PT"/>
        </a:p>
      </dgm:t>
    </dgm:pt>
    <dgm:pt modelId="{EA921845-1658-4DAB-96BF-E8B5240D416D}">
      <dgm:prSet phldrT="[Texto]"/>
      <dgm:spPr/>
      <dgm:t>
        <a:bodyPr/>
        <a:lstStyle/>
        <a:p>
          <a:r>
            <a:rPr lang="pt-PT" dirty="0" smtClean="0">
              <a:solidFill>
                <a:schemeClr val="tx1"/>
              </a:solidFill>
              <a:latin typeface="Times New Roman" pitchFamily="18" charset="0"/>
              <a:cs typeface="Times New Roman" pitchFamily="18" charset="0"/>
            </a:rPr>
            <a:t>Anestésicos</a:t>
          </a:r>
          <a:endParaRPr lang="pt-PT" dirty="0">
            <a:solidFill>
              <a:schemeClr val="tx1"/>
            </a:solidFill>
            <a:latin typeface="Times New Roman" pitchFamily="18" charset="0"/>
            <a:cs typeface="Times New Roman" pitchFamily="18" charset="0"/>
          </a:endParaRPr>
        </a:p>
      </dgm:t>
    </dgm:pt>
    <dgm:pt modelId="{FA708851-94B8-4B48-A86E-3DF83A78EA11}" type="parTrans" cxnId="{A638D529-936D-4237-9EA7-B97EE5161FF6}">
      <dgm:prSet/>
      <dgm:spPr/>
      <dgm:t>
        <a:bodyPr/>
        <a:lstStyle/>
        <a:p>
          <a:endParaRPr lang="pt-PT"/>
        </a:p>
      </dgm:t>
    </dgm:pt>
    <dgm:pt modelId="{82441AF3-2C61-4D2E-B61B-FF2EDD9204A0}" type="sibTrans" cxnId="{A638D529-936D-4237-9EA7-B97EE5161FF6}">
      <dgm:prSet/>
      <dgm:spPr/>
      <dgm:t>
        <a:bodyPr/>
        <a:lstStyle/>
        <a:p>
          <a:endParaRPr lang="pt-PT"/>
        </a:p>
      </dgm:t>
    </dgm:pt>
    <dgm:pt modelId="{CF7E2AF8-61C2-4AFB-9DA9-A3D0BB0D8914}">
      <dgm:prSet phldrT="[Texto]"/>
      <dgm:spPr/>
      <dgm:t>
        <a:bodyPr/>
        <a:lstStyle/>
        <a:p>
          <a:r>
            <a:rPr lang="pt-PT" dirty="0" smtClean="0">
              <a:solidFill>
                <a:schemeClr val="tx1"/>
              </a:solidFill>
              <a:latin typeface="Times New Roman" pitchFamily="18" charset="0"/>
              <a:cs typeface="Times New Roman" pitchFamily="18" charset="0"/>
            </a:rPr>
            <a:t>Analgésicos</a:t>
          </a:r>
          <a:endParaRPr lang="pt-PT" dirty="0">
            <a:solidFill>
              <a:schemeClr val="tx1"/>
            </a:solidFill>
            <a:latin typeface="Times New Roman" pitchFamily="18" charset="0"/>
            <a:cs typeface="Times New Roman" pitchFamily="18" charset="0"/>
          </a:endParaRPr>
        </a:p>
      </dgm:t>
    </dgm:pt>
    <dgm:pt modelId="{B7E46C6E-7B39-40E7-AECA-7AB0C1A83509}" type="parTrans" cxnId="{FDF115BF-3EEE-4FC9-A4AF-5041E4860566}">
      <dgm:prSet/>
      <dgm:spPr/>
      <dgm:t>
        <a:bodyPr/>
        <a:lstStyle/>
        <a:p>
          <a:endParaRPr lang="pt-PT"/>
        </a:p>
      </dgm:t>
    </dgm:pt>
    <dgm:pt modelId="{0A94F2B6-7493-467C-8400-41858DF1CF7C}" type="sibTrans" cxnId="{FDF115BF-3EEE-4FC9-A4AF-5041E4860566}">
      <dgm:prSet/>
      <dgm:spPr/>
      <dgm:t>
        <a:bodyPr/>
        <a:lstStyle/>
        <a:p>
          <a:endParaRPr lang="pt-PT"/>
        </a:p>
      </dgm:t>
    </dgm:pt>
    <dgm:pt modelId="{BDE3F018-0748-422A-8509-EA9395FA6DFE}">
      <dgm:prSet phldrT="[Texto]"/>
      <dgm:spPr/>
      <dgm:t>
        <a:bodyPr/>
        <a:lstStyle/>
        <a:p>
          <a:r>
            <a:rPr lang="pt-PT" dirty="0" err="1" smtClean="0">
              <a:solidFill>
                <a:schemeClr val="tx1"/>
              </a:solidFill>
              <a:latin typeface="Times New Roman" pitchFamily="18" charset="0"/>
              <a:cs typeface="Times New Roman" pitchFamily="18" charset="0"/>
            </a:rPr>
            <a:t>Contracetivos</a:t>
          </a:r>
          <a:r>
            <a:rPr lang="pt-PT" dirty="0" smtClean="0">
              <a:solidFill>
                <a:schemeClr val="tx1"/>
              </a:solidFill>
              <a:latin typeface="Times New Roman" pitchFamily="18" charset="0"/>
              <a:cs typeface="Times New Roman" pitchFamily="18" charset="0"/>
            </a:rPr>
            <a:t> orais</a:t>
          </a:r>
          <a:endParaRPr lang="pt-PT" dirty="0">
            <a:solidFill>
              <a:schemeClr val="tx1"/>
            </a:solidFill>
            <a:latin typeface="Times New Roman" pitchFamily="18" charset="0"/>
            <a:cs typeface="Times New Roman" pitchFamily="18" charset="0"/>
          </a:endParaRPr>
        </a:p>
      </dgm:t>
    </dgm:pt>
    <dgm:pt modelId="{A36ECECC-78D6-4D60-AC8C-A5DABBC35A76}" type="parTrans" cxnId="{17CD3DA1-0D8F-4596-BF7A-8C3156B32234}">
      <dgm:prSet/>
      <dgm:spPr/>
      <dgm:t>
        <a:bodyPr/>
        <a:lstStyle/>
        <a:p>
          <a:endParaRPr lang="pt-PT"/>
        </a:p>
      </dgm:t>
    </dgm:pt>
    <dgm:pt modelId="{89ACB97A-3A3F-45DA-9035-7ACEB731967F}" type="sibTrans" cxnId="{17CD3DA1-0D8F-4596-BF7A-8C3156B32234}">
      <dgm:prSet/>
      <dgm:spPr/>
      <dgm:t>
        <a:bodyPr/>
        <a:lstStyle/>
        <a:p>
          <a:endParaRPr lang="pt-PT"/>
        </a:p>
      </dgm:t>
    </dgm:pt>
    <dgm:pt modelId="{28ABA44A-4E68-4B94-8312-CF7F19477AC3}">
      <dgm:prSet phldrT="[Texto]"/>
      <dgm:spPr/>
      <dgm:t>
        <a:bodyPr/>
        <a:lstStyle/>
        <a:p>
          <a:r>
            <a:rPr lang="pt-PT" dirty="0" smtClean="0">
              <a:solidFill>
                <a:schemeClr val="tx1"/>
              </a:solidFill>
              <a:latin typeface="Times New Roman" pitchFamily="18" charset="0"/>
              <a:cs typeface="Times New Roman" pitchFamily="18" charset="0"/>
            </a:rPr>
            <a:t>Relaxantes musculares</a:t>
          </a:r>
          <a:endParaRPr lang="pt-PT" dirty="0">
            <a:solidFill>
              <a:schemeClr val="tx1"/>
            </a:solidFill>
            <a:latin typeface="Times New Roman" pitchFamily="18" charset="0"/>
            <a:cs typeface="Times New Roman" pitchFamily="18" charset="0"/>
          </a:endParaRPr>
        </a:p>
      </dgm:t>
    </dgm:pt>
    <dgm:pt modelId="{4CE9F24C-7310-410E-BCB8-EBCCF63A7B8B}" type="parTrans" cxnId="{695A5155-3A74-4640-82DF-3F211776894F}">
      <dgm:prSet/>
      <dgm:spPr/>
      <dgm:t>
        <a:bodyPr/>
        <a:lstStyle/>
        <a:p>
          <a:endParaRPr lang="pt-PT"/>
        </a:p>
      </dgm:t>
    </dgm:pt>
    <dgm:pt modelId="{7BA1740C-9B40-4224-94C4-C941A8CB3F92}" type="sibTrans" cxnId="{695A5155-3A74-4640-82DF-3F211776894F}">
      <dgm:prSet/>
      <dgm:spPr/>
      <dgm:t>
        <a:bodyPr/>
        <a:lstStyle/>
        <a:p>
          <a:endParaRPr lang="pt-PT"/>
        </a:p>
      </dgm:t>
    </dgm:pt>
    <dgm:pt modelId="{3E523DFF-0239-4BA4-8982-EDB8D8DD4412}">
      <dgm:prSet phldrT="[Texto]"/>
      <dgm:spPr/>
      <dgm:t>
        <a:bodyPr/>
        <a:lstStyle/>
        <a:p>
          <a:r>
            <a:rPr lang="pt-PT" dirty="0" smtClean="0">
              <a:solidFill>
                <a:schemeClr val="tx1"/>
              </a:solidFill>
              <a:latin typeface="Times New Roman" pitchFamily="18" charset="0"/>
              <a:cs typeface="Times New Roman" pitchFamily="18" charset="0"/>
            </a:rPr>
            <a:t>Medicações para cardíacos</a:t>
          </a:r>
          <a:endParaRPr lang="pt-PT" dirty="0">
            <a:solidFill>
              <a:schemeClr val="tx1"/>
            </a:solidFill>
            <a:latin typeface="Times New Roman" pitchFamily="18" charset="0"/>
            <a:cs typeface="Times New Roman" pitchFamily="18" charset="0"/>
          </a:endParaRPr>
        </a:p>
      </dgm:t>
    </dgm:pt>
    <dgm:pt modelId="{3A62AF7A-B23F-4A01-ACE8-67F09A9E62D1}" type="parTrans" cxnId="{80911432-CD9F-4D71-A804-492FBAC0A964}">
      <dgm:prSet/>
      <dgm:spPr/>
      <dgm:t>
        <a:bodyPr/>
        <a:lstStyle/>
        <a:p>
          <a:endParaRPr lang="pt-PT"/>
        </a:p>
      </dgm:t>
    </dgm:pt>
    <dgm:pt modelId="{9133BEB8-60D6-4809-BBCE-3C88D081F4C2}" type="sibTrans" cxnId="{80911432-CD9F-4D71-A804-492FBAC0A964}">
      <dgm:prSet/>
      <dgm:spPr/>
      <dgm:t>
        <a:bodyPr/>
        <a:lstStyle/>
        <a:p>
          <a:endParaRPr lang="pt-PT"/>
        </a:p>
      </dgm:t>
    </dgm:pt>
    <dgm:pt modelId="{B06FE1A7-1E8D-4635-9ADE-F2B4EDCEA44A}" type="pres">
      <dgm:prSet presAssocID="{8B96CBA6-5FA8-4929-86DC-437683CBBC0D}" presName="diagram" presStyleCnt="0">
        <dgm:presLayoutVars>
          <dgm:dir/>
          <dgm:resizeHandles val="exact"/>
        </dgm:presLayoutVars>
      </dgm:prSet>
      <dgm:spPr/>
      <dgm:t>
        <a:bodyPr/>
        <a:lstStyle/>
        <a:p>
          <a:endParaRPr lang="pt-PT"/>
        </a:p>
      </dgm:t>
    </dgm:pt>
    <dgm:pt modelId="{BA5D05D0-17C4-4088-A3B9-C4144513B4DD}" type="pres">
      <dgm:prSet presAssocID="{EA921845-1658-4DAB-96BF-E8B5240D416D}" presName="node" presStyleLbl="node1" presStyleIdx="0" presStyleCnt="5">
        <dgm:presLayoutVars>
          <dgm:bulletEnabled val="1"/>
        </dgm:presLayoutVars>
      </dgm:prSet>
      <dgm:spPr/>
      <dgm:t>
        <a:bodyPr/>
        <a:lstStyle/>
        <a:p>
          <a:endParaRPr lang="pt-PT"/>
        </a:p>
      </dgm:t>
    </dgm:pt>
    <dgm:pt modelId="{688C8327-3D92-418D-B702-B891558D5A48}" type="pres">
      <dgm:prSet presAssocID="{82441AF3-2C61-4D2E-B61B-FF2EDD9204A0}" presName="sibTrans" presStyleCnt="0"/>
      <dgm:spPr/>
    </dgm:pt>
    <dgm:pt modelId="{C8BD7534-F186-49D3-BB9B-AE94F96B790F}" type="pres">
      <dgm:prSet presAssocID="{CF7E2AF8-61C2-4AFB-9DA9-A3D0BB0D8914}" presName="node" presStyleLbl="node1" presStyleIdx="1" presStyleCnt="5">
        <dgm:presLayoutVars>
          <dgm:bulletEnabled val="1"/>
        </dgm:presLayoutVars>
      </dgm:prSet>
      <dgm:spPr/>
      <dgm:t>
        <a:bodyPr/>
        <a:lstStyle/>
        <a:p>
          <a:endParaRPr lang="pt-PT"/>
        </a:p>
      </dgm:t>
    </dgm:pt>
    <dgm:pt modelId="{A3AE7DD7-F6B2-4254-8D29-C976E9EE14E9}" type="pres">
      <dgm:prSet presAssocID="{0A94F2B6-7493-467C-8400-41858DF1CF7C}" presName="sibTrans" presStyleCnt="0"/>
      <dgm:spPr/>
    </dgm:pt>
    <dgm:pt modelId="{2C33BA47-167D-4068-A1BC-59CB37D4A2C5}" type="pres">
      <dgm:prSet presAssocID="{BDE3F018-0748-422A-8509-EA9395FA6DFE}" presName="node" presStyleLbl="node1" presStyleIdx="2" presStyleCnt="5">
        <dgm:presLayoutVars>
          <dgm:bulletEnabled val="1"/>
        </dgm:presLayoutVars>
      </dgm:prSet>
      <dgm:spPr/>
      <dgm:t>
        <a:bodyPr/>
        <a:lstStyle/>
        <a:p>
          <a:endParaRPr lang="pt-PT"/>
        </a:p>
      </dgm:t>
    </dgm:pt>
    <dgm:pt modelId="{555413DA-B3CD-4497-9B2F-8116746989D5}" type="pres">
      <dgm:prSet presAssocID="{89ACB97A-3A3F-45DA-9035-7ACEB731967F}" presName="sibTrans" presStyleCnt="0"/>
      <dgm:spPr/>
    </dgm:pt>
    <dgm:pt modelId="{722EBBC5-F95F-4204-8DD1-D4B7990B6087}" type="pres">
      <dgm:prSet presAssocID="{28ABA44A-4E68-4B94-8312-CF7F19477AC3}" presName="node" presStyleLbl="node1" presStyleIdx="3" presStyleCnt="5" custLinFactNeighborX="41" custLinFactNeighborY="-1886">
        <dgm:presLayoutVars>
          <dgm:bulletEnabled val="1"/>
        </dgm:presLayoutVars>
      </dgm:prSet>
      <dgm:spPr/>
      <dgm:t>
        <a:bodyPr/>
        <a:lstStyle/>
        <a:p>
          <a:endParaRPr lang="pt-PT"/>
        </a:p>
      </dgm:t>
    </dgm:pt>
    <dgm:pt modelId="{AC680920-E301-49AA-8908-802E00E8D13D}" type="pres">
      <dgm:prSet presAssocID="{7BA1740C-9B40-4224-94C4-C941A8CB3F92}" presName="sibTrans" presStyleCnt="0"/>
      <dgm:spPr/>
    </dgm:pt>
    <dgm:pt modelId="{BEC7E760-FF8D-47A3-B98E-590F49A94E73}" type="pres">
      <dgm:prSet presAssocID="{3E523DFF-0239-4BA4-8982-EDB8D8DD4412}" presName="node" presStyleLbl="node1" presStyleIdx="4" presStyleCnt="5" custLinFactNeighborX="-2201" custLinFactNeighborY="493">
        <dgm:presLayoutVars>
          <dgm:bulletEnabled val="1"/>
        </dgm:presLayoutVars>
      </dgm:prSet>
      <dgm:spPr/>
      <dgm:t>
        <a:bodyPr/>
        <a:lstStyle/>
        <a:p>
          <a:endParaRPr lang="pt-PT"/>
        </a:p>
      </dgm:t>
    </dgm:pt>
  </dgm:ptLst>
  <dgm:cxnLst>
    <dgm:cxn modelId="{1982C2C3-5BE6-4748-965D-0B1B1441F546}" type="presOf" srcId="{8B96CBA6-5FA8-4929-86DC-437683CBBC0D}" destId="{B06FE1A7-1E8D-4635-9ADE-F2B4EDCEA44A}" srcOrd="0" destOrd="0" presId="urn:microsoft.com/office/officeart/2005/8/layout/default"/>
    <dgm:cxn modelId="{DF730429-11F4-4A7D-82B3-6185552D41E7}" type="presOf" srcId="{28ABA44A-4E68-4B94-8312-CF7F19477AC3}" destId="{722EBBC5-F95F-4204-8DD1-D4B7990B6087}" srcOrd="0" destOrd="0" presId="urn:microsoft.com/office/officeart/2005/8/layout/default"/>
    <dgm:cxn modelId="{17CD3DA1-0D8F-4596-BF7A-8C3156B32234}" srcId="{8B96CBA6-5FA8-4929-86DC-437683CBBC0D}" destId="{BDE3F018-0748-422A-8509-EA9395FA6DFE}" srcOrd="2" destOrd="0" parTransId="{A36ECECC-78D6-4D60-AC8C-A5DABBC35A76}" sibTransId="{89ACB97A-3A3F-45DA-9035-7ACEB731967F}"/>
    <dgm:cxn modelId="{A638D529-936D-4237-9EA7-B97EE5161FF6}" srcId="{8B96CBA6-5FA8-4929-86DC-437683CBBC0D}" destId="{EA921845-1658-4DAB-96BF-E8B5240D416D}" srcOrd="0" destOrd="0" parTransId="{FA708851-94B8-4B48-A86E-3DF83A78EA11}" sibTransId="{82441AF3-2C61-4D2E-B61B-FF2EDD9204A0}"/>
    <dgm:cxn modelId="{FDF115BF-3EEE-4FC9-A4AF-5041E4860566}" srcId="{8B96CBA6-5FA8-4929-86DC-437683CBBC0D}" destId="{CF7E2AF8-61C2-4AFB-9DA9-A3D0BB0D8914}" srcOrd="1" destOrd="0" parTransId="{B7E46C6E-7B39-40E7-AECA-7AB0C1A83509}" sibTransId="{0A94F2B6-7493-467C-8400-41858DF1CF7C}"/>
    <dgm:cxn modelId="{D1D5034E-E21E-4BBC-B4C4-2A7EE03DD02C}" type="presOf" srcId="{CF7E2AF8-61C2-4AFB-9DA9-A3D0BB0D8914}" destId="{C8BD7534-F186-49D3-BB9B-AE94F96B790F}" srcOrd="0" destOrd="0" presId="urn:microsoft.com/office/officeart/2005/8/layout/default"/>
    <dgm:cxn modelId="{8242891D-0829-4EF3-993A-DC108187ECC1}" type="presOf" srcId="{3E523DFF-0239-4BA4-8982-EDB8D8DD4412}" destId="{BEC7E760-FF8D-47A3-B98E-590F49A94E73}" srcOrd="0" destOrd="0" presId="urn:microsoft.com/office/officeart/2005/8/layout/default"/>
    <dgm:cxn modelId="{695A5155-3A74-4640-82DF-3F211776894F}" srcId="{8B96CBA6-5FA8-4929-86DC-437683CBBC0D}" destId="{28ABA44A-4E68-4B94-8312-CF7F19477AC3}" srcOrd="3" destOrd="0" parTransId="{4CE9F24C-7310-410E-BCB8-EBCCF63A7B8B}" sibTransId="{7BA1740C-9B40-4224-94C4-C941A8CB3F92}"/>
    <dgm:cxn modelId="{CD7D4602-EA86-461F-8748-11B0405C4C21}" type="presOf" srcId="{EA921845-1658-4DAB-96BF-E8B5240D416D}" destId="{BA5D05D0-17C4-4088-A3B9-C4144513B4DD}" srcOrd="0" destOrd="0" presId="urn:microsoft.com/office/officeart/2005/8/layout/default"/>
    <dgm:cxn modelId="{80911432-CD9F-4D71-A804-492FBAC0A964}" srcId="{8B96CBA6-5FA8-4929-86DC-437683CBBC0D}" destId="{3E523DFF-0239-4BA4-8982-EDB8D8DD4412}" srcOrd="4" destOrd="0" parTransId="{3A62AF7A-B23F-4A01-ACE8-67F09A9E62D1}" sibTransId="{9133BEB8-60D6-4809-BBCE-3C88D081F4C2}"/>
    <dgm:cxn modelId="{58AB1165-8273-45B1-9825-EFFE8331435E}" type="presOf" srcId="{BDE3F018-0748-422A-8509-EA9395FA6DFE}" destId="{2C33BA47-167D-4068-A1BC-59CB37D4A2C5}" srcOrd="0" destOrd="0" presId="urn:microsoft.com/office/officeart/2005/8/layout/default"/>
    <dgm:cxn modelId="{8FE66507-663F-416B-AB00-52DE745E7E0B}" type="presParOf" srcId="{B06FE1A7-1E8D-4635-9ADE-F2B4EDCEA44A}" destId="{BA5D05D0-17C4-4088-A3B9-C4144513B4DD}" srcOrd="0" destOrd="0" presId="urn:microsoft.com/office/officeart/2005/8/layout/default"/>
    <dgm:cxn modelId="{48A140E5-4B12-4CD4-9761-914384B812F5}" type="presParOf" srcId="{B06FE1A7-1E8D-4635-9ADE-F2B4EDCEA44A}" destId="{688C8327-3D92-418D-B702-B891558D5A48}" srcOrd="1" destOrd="0" presId="urn:microsoft.com/office/officeart/2005/8/layout/default"/>
    <dgm:cxn modelId="{46A1EA3D-1D2D-40AA-A65B-D80569775907}" type="presParOf" srcId="{B06FE1A7-1E8D-4635-9ADE-F2B4EDCEA44A}" destId="{C8BD7534-F186-49D3-BB9B-AE94F96B790F}" srcOrd="2" destOrd="0" presId="urn:microsoft.com/office/officeart/2005/8/layout/default"/>
    <dgm:cxn modelId="{E7360D10-4CDA-44BB-BF68-AC1B00551435}" type="presParOf" srcId="{B06FE1A7-1E8D-4635-9ADE-F2B4EDCEA44A}" destId="{A3AE7DD7-F6B2-4254-8D29-C976E9EE14E9}" srcOrd="3" destOrd="0" presId="urn:microsoft.com/office/officeart/2005/8/layout/default"/>
    <dgm:cxn modelId="{9AE89C8E-1304-493D-B781-5BEDDC9EF895}" type="presParOf" srcId="{B06FE1A7-1E8D-4635-9ADE-F2B4EDCEA44A}" destId="{2C33BA47-167D-4068-A1BC-59CB37D4A2C5}" srcOrd="4" destOrd="0" presId="urn:microsoft.com/office/officeart/2005/8/layout/default"/>
    <dgm:cxn modelId="{F2D4E39D-35D9-4715-BDEB-15B1D22BBD85}" type="presParOf" srcId="{B06FE1A7-1E8D-4635-9ADE-F2B4EDCEA44A}" destId="{555413DA-B3CD-4497-9B2F-8116746989D5}" srcOrd="5" destOrd="0" presId="urn:microsoft.com/office/officeart/2005/8/layout/default"/>
    <dgm:cxn modelId="{2514933E-1A83-417D-89BD-00A65C7EAA36}" type="presParOf" srcId="{B06FE1A7-1E8D-4635-9ADE-F2B4EDCEA44A}" destId="{722EBBC5-F95F-4204-8DD1-D4B7990B6087}" srcOrd="6" destOrd="0" presId="urn:microsoft.com/office/officeart/2005/8/layout/default"/>
    <dgm:cxn modelId="{A889F26F-6246-4ED3-A402-751D14B772AE}" type="presParOf" srcId="{B06FE1A7-1E8D-4635-9ADE-F2B4EDCEA44A}" destId="{AC680920-E301-49AA-8908-802E00E8D13D}" srcOrd="7" destOrd="0" presId="urn:microsoft.com/office/officeart/2005/8/layout/default"/>
    <dgm:cxn modelId="{F0662914-1C96-4352-9AF5-52C5B26F9406}" type="presParOf" srcId="{B06FE1A7-1E8D-4635-9ADE-F2B4EDCEA44A}" destId="{BEC7E760-FF8D-47A3-B98E-590F49A94E73}" srcOrd="8" destOrd="0" presId="urn:microsoft.com/office/officeart/2005/8/layout/default"/>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691987A-F055-4332-AAD0-26B37473C69C}">
      <dsp:nvSpPr>
        <dsp:cNvPr id="0" name=""/>
        <dsp:cNvSpPr/>
      </dsp:nvSpPr>
      <dsp:spPr>
        <a:xfrm>
          <a:off x="323537" y="96819"/>
          <a:ext cx="6938660" cy="1275324"/>
        </a:xfrm>
        <a:prstGeom prst="roundRect">
          <a:avLst>
            <a:gd name="adj" fmla="val 10000"/>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6200" tIns="76200" rIns="76200" bIns="76200" numCol="1" spcCol="1270" anchor="ctr" anchorCtr="0">
          <a:noAutofit/>
        </a:bodyPr>
        <a:lstStyle/>
        <a:p>
          <a:pPr lvl="0" algn="just" defTabSz="889000">
            <a:lnSpc>
              <a:spcPct val="90000"/>
            </a:lnSpc>
            <a:spcBef>
              <a:spcPct val="0"/>
            </a:spcBef>
            <a:spcAft>
              <a:spcPct val="35000"/>
            </a:spcAft>
          </a:pPr>
          <a:r>
            <a:rPr lang="pt-PT" sz="2000" kern="1200" dirty="0" smtClean="0">
              <a:effectLst/>
              <a:latin typeface="Times New Roman" pitchFamily="18" charset="0"/>
              <a:cs typeface="Times New Roman" pitchFamily="18" charset="0"/>
            </a:rPr>
            <a:t>Principal causa de incapacidades e a segunda causa de perda de anos de vida saudáveis entre as 107 doenças e problemas de saúde mais relevantes. </a:t>
          </a:r>
          <a:endParaRPr lang="pt-PT" sz="2000" kern="1200" dirty="0">
            <a:effectLst/>
            <a:latin typeface="Times New Roman" pitchFamily="18" charset="0"/>
            <a:cs typeface="Times New Roman" pitchFamily="18" charset="0"/>
          </a:endParaRPr>
        </a:p>
      </dsp:txBody>
      <dsp:txXfrm>
        <a:off x="323537" y="96819"/>
        <a:ext cx="5357703" cy="1275324"/>
      </dsp:txXfrm>
    </dsp:sp>
    <dsp:sp modelId="{23D0FB6F-3B40-40CD-BFEE-AA24E040DFC8}">
      <dsp:nvSpPr>
        <dsp:cNvPr id="0" name=""/>
        <dsp:cNvSpPr/>
      </dsp:nvSpPr>
      <dsp:spPr>
        <a:xfrm>
          <a:off x="714316" y="1800767"/>
          <a:ext cx="6579299" cy="991021"/>
        </a:xfrm>
        <a:prstGeom prst="roundRect">
          <a:avLst>
            <a:gd name="adj" fmla="val 10000"/>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just" defTabSz="844550">
            <a:lnSpc>
              <a:spcPct val="90000"/>
            </a:lnSpc>
            <a:spcBef>
              <a:spcPct val="0"/>
            </a:spcBef>
            <a:spcAft>
              <a:spcPct val="35000"/>
            </a:spcAft>
          </a:pPr>
          <a:r>
            <a:rPr lang="pt-PT" sz="1900" kern="1200" dirty="0" smtClean="0">
              <a:effectLst/>
              <a:latin typeface="Times New Roman" pitchFamily="18" charset="0"/>
              <a:cs typeface="Times New Roman" pitchFamily="18" charset="0"/>
            </a:rPr>
            <a:t>Estima-se que uma em cada quatro pessoas em todo o mundo sofre, sofreu ou vai sofrer de depressão.</a:t>
          </a:r>
          <a:endParaRPr lang="pt-PT" sz="1900" kern="1200" dirty="0">
            <a:effectLst/>
            <a:latin typeface="Times New Roman" pitchFamily="18" charset="0"/>
            <a:cs typeface="Times New Roman" pitchFamily="18" charset="0"/>
          </a:endParaRPr>
        </a:p>
      </dsp:txBody>
      <dsp:txXfrm>
        <a:off x="714316" y="1800767"/>
        <a:ext cx="5043946" cy="991021"/>
      </dsp:txXfrm>
    </dsp:sp>
    <dsp:sp modelId="{1A62DA74-DDF6-4098-A6EF-7C9CF15307C9}">
      <dsp:nvSpPr>
        <dsp:cNvPr id="0" name=""/>
        <dsp:cNvSpPr/>
      </dsp:nvSpPr>
      <dsp:spPr>
        <a:xfrm>
          <a:off x="1000090" y="3484055"/>
          <a:ext cx="6579299" cy="959923"/>
        </a:xfrm>
        <a:prstGeom prst="roundRect">
          <a:avLst>
            <a:gd name="adj" fmla="val 10000"/>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72390" tIns="72390" rIns="72390" bIns="72390" numCol="1" spcCol="1270" anchor="ctr" anchorCtr="0">
          <a:noAutofit/>
        </a:bodyPr>
        <a:lstStyle/>
        <a:p>
          <a:pPr lvl="0" algn="just" defTabSz="844550">
            <a:lnSpc>
              <a:spcPct val="90000"/>
            </a:lnSpc>
            <a:spcBef>
              <a:spcPct val="0"/>
            </a:spcBef>
            <a:spcAft>
              <a:spcPct val="35000"/>
            </a:spcAft>
          </a:pPr>
          <a:r>
            <a:rPr lang="pt-PT" sz="1900" kern="1200" dirty="0" smtClean="0">
              <a:effectLst/>
              <a:latin typeface="Times New Roman" pitchFamily="18" charset="0"/>
              <a:cs typeface="Times New Roman" pitchFamily="18" charset="0"/>
            </a:rPr>
            <a:t>Pode afetar pessoas de todas as idades, desde a infância à terceira idade, e se não for tratada, pode conduzir ao suicídio.</a:t>
          </a:r>
          <a:endParaRPr lang="pt-PT" sz="1900" kern="1200" dirty="0">
            <a:effectLst/>
            <a:latin typeface="Times New Roman" pitchFamily="18" charset="0"/>
            <a:cs typeface="Times New Roman" pitchFamily="18" charset="0"/>
          </a:endParaRPr>
        </a:p>
      </dsp:txBody>
      <dsp:txXfrm>
        <a:off x="1000090" y="3484055"/>
        <a:ext cx="5043946" cy="959923"/>
      </dsp:txXfrm>
    </dsp:sp>
    <dsp:sp modelId="{5BB1BD05-AFC1-4CEC-B0D0-D830789AA27E}">
      <dsp:nvSpPr>
        <dsp:cNvPr id="0" name=""/>
        <dsp:cNvSpPr/>
      </dsp:nvSpPr>
      <dsp:spPr>
        <a:xfrm>
          <a:off x="5714313" y="1113963"/>
          <a:ext cx="954826" cy="954826"/>
        </a:xfrm>
        <a:prstGeom prst="downArrow">
          <a:avLst>
            <a:gd name="adj1" fmla="val 55000"/>
            <a:gd name="adj2" fmla="val 45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pt-PT" sz="3600" kern="1200"/>
        </a:p>
      </dsp:txBody>
      <dsp:txXfrm>
        <a:off x="5714313" y="1113963"/>
        <a:ext cx="954826" cy="954826"/>
      </dsp:txXfrm>
    </dsp:sp>
    <dsp:sp modelId="{17E1FB1C-E72B-400E-8729-B658D1D5F89D}">
      <dsp:nvSpPr>
        <dsp:cNvPr id="0" name=""/>
        <dsp:cNvSpPr/>
      </dsp:nvSpPr>
      <dsp:spPr>
        <a:xfrm>
          <a:off x="6286513" y="2586587"/>
          <a:ext cx="954826" cy="954826"/>
        </a:xfrm>
        <a:prstGeom prst="downArrow">
          <a:avLst>
            <a:gd name="adj1" fmla="val 55000"/>
            <a:gd name="adj2" fmla="val 45000"/>
          </a:avLst>
        </a:prstGeom>
        <a:solidFill>
          <a:schemeClr val="accent1">
            <a:alpha val="90000"/>
            <a:tint val="40000"/>
            <a:hueOff val="0"/>
            <a:satOff val="0"/>
            <a:lumOff val="0"/>
            <a:alphaOff val="0"/>
          </a:scheme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pt-PT" sz="3600" kern="1200"/>
        </a:p>
      </dsp:txBody>
      <dsp:txXfrm>
        <a:off x="6286513" y="2586587"/>
        <a:ext cx="954826" cy="954826"/>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B6B5F46-9FFF-4C94-B2CC-90872857A28C}">
      <dsp:nvSpPr>
        <dsp:cNvPr id="0" name=""/>
        <dsp:cNvSpPr/>
      </dsp:nvSpPr>
      <dsp:spPr>
        <a:xfrm>
          <a:off x="896" y="131677"/>
          <a:ext cx="3263565" cy="1035529"/>
        </a:xfrm>
        <a:prstGeom prst="roundRect">
          <a:avLst>
            <a:gd name="adj" fmla="val 10000"/>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3345" tIns="62230" rIns="93345" bIns="62230" numCol="1" spcCol="1270" anchor="ctr" anchorCtr="0">
          <a:noAutofit/>
        </a:bodyPr>
        <a:lstStyle/>
        <a:p>
          <a:pPr lvl="0" algn="ctr" defTabSz="2178050">
            <a:lnSpc>
              <a:spcPct val="90000"/>
            </a:lnSpc>
            <a:spcBef>
              <a:spcPct val="0"/>
            </a:spcBef>
            <a:spcAft>
              <a:spcPct val="35000"/>
            </a:spcAft>
          </a:pPr>
          <a:r>
            <a:rPr lang="pt-PT" sz="4900" kern="1200" dirty="0" smtClean="0">
              <a:effectLst/>
              <a:latin typeface="Times New Roman" pitchFamily="18" charset="0"/>
              <a:cs typeface="Times New Roman" pitchFamily="18" charset="0"/>
            </a:rPr>
            <a:t>Diagnóstico</a:t>
          </a:r>
          <a:endParaRPr lang="pt-PT" sz="4900" kern="1200" dirty="0">
            <a:effectLst/>
            <a:latin typeface="Times New Roman" pitchFamily="18" charset="0"/>
            <a:cs typeface="Times New Roman" pitchFamily="18" charset="0"/>
          </a:endParaRPr>
        </a:p>
      </dsp:txBody>
      <dsp:txXfrm>
        <a:off x="896" y="131677"/>
        <a:ext cx="3263565" cy="1035529"/>
      </dsp:txXfrm>
    </dsp:sp>
    <dsp:sp modelId="{A8F1576D-C02F-4EE2-A5A1-27465FD1522C}">
      <dsp:nvSpPr>
        <dsp:cNvPr id="0" name=""/>
        <dsp:cNvSpPr/>
      </dsp:nvSpPr>
      <dsp:spPr>
        <a:xfrm>
          <a:off x="327253" y="1167206"/>
          <a:ext cx="326356" cy="1223837"/>
        </a:xfrm>
        <a:custGeom>
          <a:avLst/>
          <a:gdLst/>
          <a:ahLst/>
          <a:cxnLst/>
          <a:rect l="0" t="0" r="0" b="0"/>
          <a:pathLst>
            <a:path>
              <a:moveTo>
                <a:pt x="0" y="0"/>
              </a:moveTo>
              <a:lnTo>
                <a:pt x="0" y="1223837"/>
              </a:lnTo>
              <a:lnTo>
                <a:pt x="326356" y="1223837"/>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E47A3257-C02A-46A6-B9A1-FBBA838557A2}">
      <dsp:nvSpPr>
        <dsp:cNvPr id="0" name=""/>
        <dsp:cNvSpPr/>
      </dsp:nvSpPr>
      <dsp:spPr>
        <a:xfrm>
          <a:off x="653609" y="1575152"/>
          <a:ext cx="2610852" cy="1631782"/>
        </a:xfrm>
        <a:prstGeom prst="roundRect">
          <a:avLst>
            <a:gd name="adj" fmla="val 10000"/>
          </a:avLst>
        </a:prstGeom>
        <a:solidFill>
          <a:srgbClr val="FFFF00">
            <a:alpha val="9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lvl="0" algn="ctr" defTabSz="1200150">
            <a:lnSpc>
              <a:spcPct val="90000"/>
            </a:lnSpc>
            <a:spcBef>
              <a:spcPct val="0"/>
            </a:spcBef>
            <a:spcAft>
              <a:spcPct val="35000"/>
            </a:spcAft>
          </a:pPr>
          <a:r>
            <a:rPr lang="pt-PT" sz="2700" kern="1200" dirty="0" smtClean="0">
              <a:latin typeface="Times New Roman" pitchFamily="18" charset="0"/>
              <a:cs typeface="Times New Roman" pitchFamily="18" charset="0"/>
            </a:rPr>
            <a:t>Avaliação clínica do doente</a:t>
          </a:r>
          <a:endParaRPr lang="pt-PT" sz="2700" kern="1200" dirty="0">
            <a:latin typeface="Times New Roman" pitchFamily="18" charset="0"/>
            <a:cs typeface="Times New Roman" pitchFamily="18" charset="0"/>
          </a:endParaRPr>
        </a:p>
      </dsp:txBody>
      <dsp:txXfrm>
        <a:off x="653609" y="1575152"/>
        <a:ext cx="2610852" cy="1631782"/>
      </dsp:txXfrm>
    </dsp:sp>
    <dsp:sp modelId="{0E47ADB7-8D77-4F8F-9D24-C6CAC5B198FD}">
      <dsp:nvSpPr>
        <dsp:cNvPr id="0" name=""/>
        <dsp:cNvSpPr/>
      </dsp:nvSpPr>
      <dsp:spPr>
        <a:xfrm>
          <a:off x="4080353" y="131677"/>
          <a:ext cx="3263565" cy="878502"/>
        </a:xfrm>
        <a:prstGeom prst="roundRect">
          <a:avLst>
            <a:gd name="adj" fmla="val 10000"/>
          </a:avLst>
        </a:prstGeom>
        <a:solidFill>
          <a:srgbClr val="FFC000"/>
        </a:solidFill>
        <a:ln>
          <a:noFill/>
        </a:ln>
        <a:effectLst>
          <a:outerShdw blurRad="40000" dist="23000" dir="5400000" rotWithShape="0">
            <a:srgbClr val="000000">
              <a:alpha val="35000"/>
            </a:srgbClr>
          </a:outerShdw>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3345" tIns="62230" rIns="93345" bIns="62230" numCol="1" spcCol="1270" anchor="ctr" anchorCtr="0">
          <a:noAutofit/>
        </a:bodyPr>
        <a:lstStyle/>
        <a:p>
          <a:pPr lvl="0" algn="ctr" defTabSz="2178050">
            <a:lnSpc>
              <a:spcPct val="90000"/>
            </a:lnSpc>
            <a:spcBef>
              <a:spcPct val="0"/>
            </a:spcBef>
            <a:spcAft>
              <a:spcPct val="35000"/>
            </a:spcAft>
          </a:pPr>
          <a:r>
            <a:rPr lang="pt-PT" sz="4900" kern="1200" dirty="0" smtClean="0">
              <a:effectLst/>
              <a:latin typeface="Times New Roman" pitchFamily="18" charset="0"/>
              <a:cs typeface="Times New Roman" pitchFamily="18" charset="0"/>
            </a:rPr>
            <a:t>Tratamento</a:t>
          </a:r>
          <a:endParaRPr lang="pt-PT" sz="4900" kern="1200" dirty="0">
            <a:effectLst/>
            <a:latin typeface="Times New Roman" pitchFamily="18" charset="0"/>
            <a:cs typeface="Times New Roman" pitchFamily="18" charset="0"/>
          </a:endParaRPr>
        </a:p>
      </dsp:txBody>
      <dsp:txXfrm>
        <a:off x="4080353" y="131677"/>
        <a:ext cx="3263565" cy="878502"/>
      </dsp:txXfrm>
    </dsp:sp>
    <dsp:sp modelId="{DE8D7621-7401-4071-8332-E79C51D662C9}">
      <dsp:nvSpPr>
        <dsp:cNvPr id="0" name=""/>
        <dsp:cNvSpPr/>
      </dsp:nvSpPr>
      <dsp:spPr>
        <a:xfrm>
          <a:off x="4406710" y="1010180"/>
          <a:ext cx="326356" cy="733747"/>
        </a:xfrm>
        <a:custGeom>
          <a:avLst/>
          <a:gdLst/>
          <a:ahLst/>
          <a:cxnLst/>
          <a:rect l="0" t="0" r="0" b="0"/>
          <a:pathLst>
            <a:path>
              <a:moveTo>
                <a:pt x="0" y="0"/>
              </a:moveTo>
              <a:lnTo>
                <a:pt x="0" y="733747"/>
              </a:lnTo>
              <a:lnTo>
                <a:pt x="326356" y="733747"/>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95E79A25-068B-46BD-80A3-77164280822C}">
      <dsp:nvSpPr>
        <dsp:cNvPr id="0" name=""/>
        <dsp:cNvSpPr/>
      </dsp:nvSpPr>
      <dsp:spPr>
        <a:xfrm>
          <a:off x="4733066" y="1418126"/>
          <a:ext cx="2610852" cy="651603"/>
        </a:xfrm>
        <a:prstGeom prst="roundRect">
          <a:avLst>
            <a:gd name="adj" fmla="val 10000"/>
          </a:avLst>
        </a:prstGeom>
        <a:solidFill>
          <a:srgbClr val="FFFF00">
            <a:alpha val="9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lvl="0" algn="ctr" defTabSz="1200150">
            <a:lnSpc>
              <a:spcPct val="90000"/>
            </a:lnSpc>
            <a:spcBef>
              <a:spcPct val="0"/>
            </a:spcBef>
            <a:spcAft>
              <a:spcPct val="35000"/>
            </a:spcAft>
          </a:pPr>
          <a:r>
            <a:rPr lang="pt-PT" sz="2700" kern="1200" dirty="0" smtClean="0">
              <a:latin typeface="Times New Roman" pitchFamily="18" charset="0"/>
              <a:cs typeface="Times New Roman" pitchFamily="18" charset="0"/>
            </a:rPr>
            <a:t>Medicação</a:t>
          </a:r>
          <a:endParaRPr lang="pt-PT" sz="2700" kern="1200" dirty="0">
            <a:latin typeface="Times New Roman" pitchFamily="18" charset="0"/>
            <a:cs typeface="Times New Roman" pitchFamily="18" charset="0"/>
          </a:endParaRPr>
        </a:p>
      </dsp:txBody>
      <dsp:txXfrm>
        <a:off x="4733066" y="1418126"/>
        <a:ext cx="2610852" cy="651603"/>
      </dsp:txXfrm>
    </dsp:sp>
    <dsp:sp modelId="{E90055B0-2E82-421D-9A93-D69CD6698A5C}">
      <dsp:nvSpPr>
        <dsp:cNvPr id="0" name=""/>
        <dsp:cNvSpPr/>
      </dsp:nvSpPr>
      <dsp:spPr>
        <a:xfrm>
          <a:off x="4406710" y="1010180"/>
          <a:ext cx="326356" cy="2085418"/>
        </a:xfrm>
        <a:custGeom>
          <a:avLst/>
          <a:gdLst/>
          <a:ahLst/>
          <a:cxnLst/>
          <a:rect l="0" t="0" r="0" b="0"/>
          <a:pathLst>
            <a:path>
              <a:moveTo>
                <a:pt x="0" y="0"/>
              </a:moveTo>
              <a:lnTo>
                <a:pt x="0" y="2085418"/>
              </a:lnTo>
              <a:lnTo>
                <a:pt x="326356" y="2085418"/>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F8673074-85D0-4076-AC0B-D77DB8C1194E}">
      <dsp:nvSpPr>
        <dsp:cNvPr id="0" name=""/>
        <dsp:cNvSpPr/>
      </dsp:nvSpPr>
      <dsp:spPr>
        <a:xfrm>
          <a:off x="4733066" y="2477675"/>
          <a:ext cx="2610852" cy="1235847"/>
        </a:xfrm>
        <a:prstGeom prst="roundRect">
          <a:avLst>
            <a:gd name="adj" fmla="val 10000"/>
          </a:avLst>
        </a:prstGeom>
        <a:solidFill>
          <a:srgbClr val="FFFF00">
            <a:alpha val="9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lvl="0" algn="ctr" defTabSz="1200150">
            <a:lnSpc>
              <a:spcPct val="90000"/>
            </a:lnSpc>
            <a:spcBef>
              <a:spcPct val="0"/>
            </a:spcBef>
            <a:spcAft>
              <a:spcPct val="35000"/>
            </a:spcAft>
          </a:pPr>
          <a:r>
            <a:rPr lang="pt-PT" sz="2700" kern="1200" dirty="0" smtClean="0">
              <a:latin typeface="Times New Roman" pitchFamily="18" charset="0"/>
              <a:cs typeface="Times New Roman" pitchFamily="18" charset="0"/>
            </a:rPr>
            <a:t>Intervenções psicoterapêuticas</a:t>
          </a:r>
          <a:endParaRPr lang="pt-PT" sz="2700" kern="1200" dirty="0">
            <a:latin typeface="Times New Roman" pitchFamily="18" charset="0"/>
            <a:cs typeface="Times New Roman" pitchFamily="18" charset="0"/>
          </a:endParaRPr>
        </a:p>
      </dsp:txBody>
      <dsp:txXfrm>
        <a:off x="4733066" y="2477675"/>
        <a:ext cx="2610852" cy="1235847"/>
      </dsp:txXfrm>
    </dsp:sp>
    <dsp:sp modelId="{DBFB76A7-5312-49DC-A580-BAFF3D7AADF8}">
      <dsp:nvSpPr>
        <dsp:cNvPr id="0" name=""/>
        <dsp:cNvSpPr/>
      </dsp:nvSpPr>
      <dsp:spPr>
        <a:xfrm>
          <a:off x="4406710" y="1010180"/>
          <a:ext cx="326356" cy="3468990"/>
        </a:xfrm>
        <a:custGeom>
          <a:avLst/>
          <a:gdLst/>
          <a:ahLst/>
          <a:cxnLst/>
          <a:rect l="0" t="0" r="0" b="0"/>
          <a:pathLst>
            <a:path>
              <a:moveTo>
                <a:pt x="0" y="0"/>
              </a:moveTo>
              <a:lnTo>
                <a:pt x="0" y="3468990"/>
              </a:lnTo>
              <a:lnTo>
                <a:pt x="326356" y="3468990"/>
              </a:lnTo>
            </a:path>
          </a:pathLst>
        </a:custGeom>
        <a:noFill/>
        <a:ln w="25400" cap="flat" cmpd="sng" algn="ctr">
          <a:solidFill>
            <a:schemeClr val="accent1">
              <a:shade val="60000"/>
              <a:hueOff val="0"/>
              <a:satOff val="0"/>
              <a:lumOff val="0"/>
              <a:alphaOff val="0"/>
            </a:schemeClr>
          </a:solidFill>
          <a:prstDash val="solid"/>
        </a:ln>
        <a:effectLst/>
        <a:scene3d>
          <a:camera prst="orthographicFront">
            <a:rot lat="0" lon="0" rev="0"/>
          </a:camera>
          <a:lightRig rig="contrasting" dir="t">
            <a:rot lat="0" lon="0" rev="1200000"/>
          </a:lightRig>
        </a:scene3d>
        <a:sp3d z="-110000"/>
      </dsp:spPr>
      <dsp:style>
        <a:lnRef idx="2">
          <a:scrgbClr r="0" g="0" b="0"/>
        </a:lnRef>
        <a:fillRef idx="0">
          <a:scrgbClr r="0" g="0" b="0"/>
        </a:fillRef>
        <a:effectRef idx="0">
          <a:scrgbClr r="0" g="0" b="0"/>
        </a:effectRef>
        <a:fontRef idx="minor"/>
      </dsp:style>
    </dsp:sp>
    <dsp:sp modelId="{2415FAE7-6693-49AD-8ACC-5356005F8CBB}">
      <dsp:nvSpPr>
        <dsp:cNvPr id="0" name=""/>
        <dsp:cNvSpPr/>
      </dsp:nvSpPr>
      <dsp:spPr>
        <a:xfrm>
          <a:off x="4733066" y="4121468"/>
          <a:ext cx="2610852" cy="715406"/>
        </a:xfrm>
        <a:prstGeom prst="roundRect">
          <a:avLst>
            <a:gd name="adj" fmla="val 10000"/>
          </a:avLst>
        </a:prstGeom>
        <a:solidFill>
          <a:srgbClr val="FFFF00">
            <a:alpha val="90000"/>
          </a:srgbClr>
        </a:solidFill>
        <a:ln>
          <a:noFill/>
        </a:ln>
        <a:effectLst/>
        <a:scene3d>
          <a:camera prst="orthographicFront">
            <a:rot lat="0" lon="0" rev="0"/>
          </a:camera>
          <a:lightRig rig="contrasting" dir="t">
            <a:rot lat="0" lon="0" rev="1200000"/>
          </a:lightRig>
        </a:scene3d>
        <a:sp3d z="-300000" contourW="19050" prstMaterial="metal">
          <a:bevelT w="88900" h="203200"/>
          <a:bevelB w="165100" h="254000"/>
        </a:sp3d>
      </dsp:spPr>
      <dsp:style>
        <a:lnRef idx="0">
          <a:scrgbClr r="0" g="0" b="0"/>
        </a:lnRef>
        <a:fillRef idx="1">
          <a:scrgbClr r="0" g="0" b="0"/>
        </a:fillRef>
        <a:effectRef idx="0">
          <a:scrgbClr r="0" g="0" b="0"/>
        </a:effectRef>
        <a:fontRef idx="minor"/>
      </dsp:style>
      <dsp:txBody>
        <a:bodyPr spcFirstLastPara="0" vert="horz" wrap="square" lIns="51435" tIns="34290" rIns="51435" bIns="34290" numCol="1" spcCol="1270" anchor="ctr" anchorCtr="0">
          <a:noAutofit/>
        </a:bodyPr>
        <a:lstStyle/>
        <a:p>
          <a:pPr lvl="0" algn="ctr" defTabSz="1200150">
            <a:lnSpc>
              <a:spcPct val="90000"/>
            </a:lnSpc>
            <a:spcBef>
              <a:spcPct val="0"/>
            </a:spcBef>
            <a:spcAft>
              <a:spcPct val="35000"/>
            </a:spcAft>
          </a:pPr>
          <a:r>
            <a:rPr lang="pt-PT" sz="2700" kern="1200" dirty="0" smtClean="0">
              <a:latin typeface="Times New Roman" pitchFamily="18" charset="0"/>
              <a:cs typeface="Times New Roman" pitchFamily="18" charset="0"/>
            </a:rPr>
            <a:t>Ambas</a:t>
          </a:r>
          <a:endParaRPr lang="pt-PT" sz="2700" kern="1200" dirty="0">
            <a:latin typeface="Times New Roman" pitchFamily="18" charset="0"/>
            <a:cs typeface="Times New Roman" pitchFamily="18" charset="0"/>
          </a:endParaRPr>
        </a:p>
      </dsp:txBody>
      <dsp:txXfrm>
        <a:off x="4733066" y="4121468"/>
        <a:ext cx="2610852" cy="71540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38BAB2-31C7-4D1A-8A6F-97E19CD4C74A}">
      <dsp:nvSpPr>
        <dsp:cNvPr id="0" name=""/>
        <dsp:cNvSpPr/>
      </dsp:nvSpPr>
      <dsp:spPr>
        <a:xfrm>
          <a:off x="2390567" y="517159"/>
          <a:ext cx="3537681" cy="3537681"/>
        </a:xfrm>
        <a:prstGeom prst="blockArc">
          <a:avLst>
            <a:gd name="adj1" fmla="val 12600000"/>
            <a:gd name="adj2" fmla="val 16200000"/>
            <a:gd name="adj3" fmla="val 45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E38AA5D-069B-4C36-BC54-0FA712E656C8}">
      <dsp:nvSpPr>
        <dsp:cNvPr id="0" name=""/>
        <dsp:cNvSpPr/>
      </dsp:nvSpPr>
      <dsp:spPr>
        <a:xfrm>
          <a:off x="2390567" y="517159"/>
          <a:ext cx="3537681" cy="3537681"/>
        </a:xfrm>
        <a:prstGeom prst="blockArc">
          <a:avLst>
            <a:gd name="adj1" fmla="val 9000000"/>
            <a:gd name="adj2" fmla="val 12600000"/>
            <a:gd name="adj3" fmla="val 45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5DC6BC2-4553-4219-9AC1-EB14029B0347}">
      <dsp:nvSpPr>
        <dsp:cNvPr id="0" name=""/>
        <dsp:cNvSpPr/>
      </dsp:nvSpPr>
      <dsp:spPr>
        <a:xfrm>
          <a:off x="2390567" y="517159"/>
          <a:ext cx="3537681" cy="3537681"/>
        </a:xfrm>
        <a:prstGeom prst="blockArc">
          <a:avLst>
            <a:gd name="adj1" fmla="val 5400972"/>
            <a:gd name="adj2" fmla="val 9000000"/>
            <a:gd name="adj3" fmla="val 45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DC5B406-BDF3-4DC8-848E-3A88EC181651}">
      <dsp:nvSpPr>
        <dsp:cNvPr id="0" name=""/>
        <dsp:cNvSpPr/>
      </dsp:nvSpPr>
      <dsp:spPr>
        <a:xfrm>
          <a:off x="2498497" y="520562"/>
          <a:ext cx="3537681" cy="3537681"/>
        </a:xfrm>
        <a:prstGeom prst="blockArc">
          <a:avLst>
            <a:gd name="adj1" fmla="val 1745493"/>
            <a:gd name="adj2" fmla="val 5615734"/>
            <a:gd name="adj3" fmla="val 45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680A00B-3683-4AE4-A52C-ABF88EFC6E1D}">
      <dsp:nvSpPr>
        <dsp:cNvPr id="0" name=""/>
        <dsp:cNvSpPr/>
      </dsp:nvSpPr>
      <dsp:spPr>
        <a:xfrm>
          <a:off x="2461774" y="590254"/>
          <a:ext cx="3537681" cy="3537681"/>
        </a:xfrm>
        <a:prstGeom prst="blockArc">
          <a:avLst>
            <a:gd name="adj1" fmla="val 19615089"/>
            <a:gd name="adj2" fmla="val 1588834"/>
            <a:gd name="adj3" fmla="val 45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75F5B85-F038-4E1E-BC24-77B49ACE5A11}">
      <dsp:nvSpPr>
        <dsp:cNvPr id="0" name=""/>
        <dsp:cNvSpPr/>
      </dsp:nvSpPr>
      <dsp:spPr>
        <a:xfrm>
          <a:off x="2416589" y="516963"/>
          <a:ext cx="3537681" cy="3537681"/>
        </a:xfrm>
        <a:prstGeom prst="blockArc">
          <a:avLst>
            <a:gd name="adj1" fmla="val 16148253"/>
            <a:gd name="adj2" fmla="val 19786318"/>
            <a:gd name="adj3" fmla="val 452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C47D2B6-40C3-4587-80D9-10B717ED7A84}">
      <dsp:nvSpPr>
        <dsp:cNvPr id="0" name=""/>
        <dsp:cNvSpPr/>
      </dsp:nvSpPr>
      <dsp:spPr>
        <a:xfrm>
          <a:off x="3357569" y="1357322"/>
          <a:ext cx="1682511" cy="1857423"/>
        </a:xfrm>
        <a:prstGeom prst="ellipse">
          <a:avLst/>
        </a:prstGeom>
        <a:solidFill>
          <a:schemeClr val="bg1"/>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pt-PT" sz="1600" b="0" kern="1200" dirty="0" smtClean="0">
              <a:solidFill>
                <a:schemeClr val="tx1"/>
              </a:solidFill>
              <a:latin typeface="Times New Roman" pitchFamily="18" charset="0"/>
              <a:cs typeface="Times New Roman" pitchFamily="18" charset="0"/>
            </a:rPr>
            <a:t>Perturbações mentais associadas</a:t>
          </a:r>
          <a:endParaRPr lang="pt-PT" sz="1600" b="0" kern="1200" dirty="0">
            <a:solidFill>
              <a:schemeClr val="tx1"/>
            </a:solidFill>
            <a:latin typeface="Times New Roman" pitchFamily="18" charset="0"/>
            <a:cs typeface="Times New Roman" pitchFamily="18" charset="0"/>
          </a:endParaRPr>
        </a:p>
      </dsp:txBody>
      <dsp:txXfrm>
        <a:off x="3357569" y="1357322"/>
        <a:ext cx="1682511" cy="1857423"/>
      </dsp:txXfrm>
    </dsp:sp>
    <dsp:sp modelId="{8C2F1261-835A-43B8-A367-AB4AB5EBEB9B}">
      <dsp:nvSpPr>
        <dsp:cNvPr id="0" name=""/>
        <dsp:cNvSpPr/>
      </dsp:nvSpPr>
      <dsp:spPr>
        <a:xfrm>
          <a:off x="3445894" y="-143880"/>
          <a:ext cx="1427026" cy="1402141"/>
        </a:xfrm>
        <a:prstGeom prst="ellipse">
          <a:avLst/>
        </a:prstGeom>
        <a:solidFill>
          <a:schemeClr val="bg1"/>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pt-PT" sz="1600" b="0" kern="1200" dirty="0" smtClean="0">
              <a:solidFill>
                <a:schemeClr val="tx1"/>
              </a:solidFill>
              <a:latin typeface="Times New Roman" pitchFamily="18" charset="0"/>
              <a:cs typeface="Times New Roman" pitchFamily="18" charset="0"/>
            </a:rPr>
            <a:t>Anorexia nervosa</a:t>
          </a:r>
          <a:endParaRPr lang="pt-PT" sz="1600" b="0" kern="1200" dirty="0">
            <a:solidFill>
              <a:schemeClr val="tx1"/>
            </a:solidFill>
            <a:latin typeface="Times New Roman" pitchFamily="18" charset="0"/>
            <a:cs typeface="Times New Roman" pitchFamily="18" charset="0"/>
          </a:endParaRPr>
        </a:p>
      </dsp:txBody>
      <dsp:txXfrm>
        <a:off x="3445894" y="-143880"/>
        <a:ext cx="1427026" cy="1402141"/>
      </dsp:txXfrm>
    </dsp:sp>
    <dsp:sp modelId="{1B935154-4927-4AF0-AF53-CB4DC55A65F6}">
      <dsp:nvSpPr>
        <dsp:cNvPr id="0" name=""/>
        <dsp:cNvSpPr/>
      </dsp:nvSpPr>
      <dsp:spPr>
        <a:xfrm>
          <a:off x="4962655" y="714376"/>
          <a:ext cx="1433031" cy="1402141"/>
        </a:xfrm>
        <a:prstGeom prst="ellipse">
          <a:avLst/>
        </a:prstGeom>
        <a:solidFill>
          <a:schemeClr val="bg1"/>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pt-PT" sz="1600" b="0" kern="1200" dirty="0" smtClean="0">
              <a:solidFill>
                <a:schemeClr val="tx1"/>
              </a:solidFill>
              <a:latin typeface="Times New Roman" pitchFamily="18" charset="0"/>
              <a:cs typeface="Times New Roman" pitchFamily="18" charset="0"/>
            </a:rPr>
            <a:t>Bulimia nervosa</a:t>
          </a:r>
          <a:endParaRPr lang="pt-PT" sz="1600" b="0" kern="1200" dirty="0">
            <a:solidFill>
              <a:schemeClr val="tx1"/>
            </a:solidFill>
            <a:latin typeface="Times New Roman" pitchFamily="18" charset="0"/>
            <a:cs typeface="Times New Roman" pitchFamily="18" charset="0"/>
          </a:endParaRPr>
        </a:p>
      </dsp:txBody>
      <dsp:txXfrm>
        <a:off x="4962655" y="714376"/>
        <a:ext cx="1433031" cy="1402141"/>
      </dsp:txXfrm>
    </dsp:sp>
    <dsp:sp modelId="{3C028131-1C1D-41B1-AB2B-25E42E55A7BA}">
      <dsp:nvSpPr>
        <dsp:cNvPr id="0" name=""/>
        <dsp:cNvSpPr/>
      </dsp:nvSpPr>
      <dsp:spPr>
        <a:xfrm>
          <a:off x="5043235" y="2428891"/>
          <a:ext cx="1469626" cy="1402141"/>
        </a:xfrm>
        <a:prstGeom prst="ellipse">
          <a:avLst/>
        </a:prstGeom>
        <a:solidFill>
          <a:schemeClr val="bg1"/>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pt-PT" sz="1600" b="0" kern="1200" dirty="0" smtClean="0">
              <a:solidFill>
                <a:schemeClr val="tx1"/>
              </a:solidFill>
              <a:latin typeface="Times New Roman" pitchFamily="18" charset="0"/>
              <a:cs typeface="Times New Roman" pitchFamily="18" charset="0"/>
            </a:rPr>
            <a:t>Perturbação TDAH</a:t>
          </a:r>
          <a:endParaRPr lang="pt-PT" sz="1600" b="0" kern="1200" dirty="0">
            <a:solidFill>
              <a:schemeClr val="tx1"/>
            </a:solidFill>
            <a:latin typeface="Times New Roman" pitchFamily="18" charset="0"/>
            <a:cs typeface="Times New Roman" pitchFamily="18" charset="0"/>
          </a:endParaRPr>
        </a:p>
      </dsp:txBody>
      <dsp:txXfrm>
        <a:off x="5043235" y="2428891"/>
        <a:ext cx="1469626" cy="1402141"/>
      </dsp:txXfrm>
    </dsp:sp>
    <dsp:sp modelId="{1ED45B1A-991A-44B1-83AB-C8740CEF591D}">
      <dsp:nvSpPr>
        <dsp:cNvPr id="0" name=""/>
        <dsp:cNvSpPr/>
      </dsp:nvSpPr>
      <dsp:spPr>
        <a:xfrm>
          <a:off x="3498062" y="3313739"/>
          <a:ext cx="1321712" cy="1402141"/>
        </a:xfrm>
        <a:prstGeom prst="ellipse">
          <a:avLst/>
        </a:prstGeom>
        <a:solidFill>
          <a:schemeClr val="bg1"/>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pt-PT" sz="1600" b="0" kern="1200" dirty="0" smtClean="0">
              <a:solidFill>
                <a:schemeClr val="tx1"/>
              </a:solidFill>
              <a:latin typeface="Times New Roman" pitchFamily="18" charset="0"/>
              <a:cs typeface="Times New Roman" pitchFamily="18" charset="0"/>
            </a:rPr>
            <a:t>Fobia social</a:t>
          </a:r>
          <a:endParaRPr lang="pt-PT" sz="1600" b="0" kern="1200" dirty="0">
            <a:solidFill>
              <a:schemeClr val="tx1"/>
            </a:solidFill>
            <a:latin typeface="Times New Roman" pitchFamily="18" charset="0"/>
            <a:cs typeface="Times New Roman" pitchFamily="18" charset="0"/>
          </a:endParaRPr>
        </a:p>
      </dsp:txBody>
      <dsp:txXfrm>
        <a:off x="3498062" y="3313739"/>
        <a:ext cx="1321712" cy="1402141"/>
      </dsp:txXfrm>
    </dsp:sp>
    <dsp:sp modelId="{38792373-8299-4107-BDD0-BDC3A4E97A25}">
      <dsp:nvSpPr>
        <dsp:cNvPr id="0" name=""/>
        <dsp:cNvSpPr/>
      </dsp:nvSpPr>
      <dsp:spPr>
        <a:xfrm>
          <a:off x="1899969" y="2449334"/>
          <a:ext cx="1524490" cy="1402141"/>
        </a:xfrm>
        <a:prstGeom prst="ellipse">
          <a:avLst/>
        </a:prstGeom>
        <a:solidFill>
          <a:schemeClr val="bg1"/>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pt-PT" sz="1600" b="0" kern="1200" dirty="0" smtClean="0">
              <a:solidFill>
                <a:schemeClr val="tx1"/>
              </a:solidFill>
              <a:latin typeface="Times New Roman" pitchFamily="18" charset="0"/>
              <a:cs typeface="Times New Roman" pitchFamily="18" charset="0"/>
            </a:rPr>
            <a:t>Perturbação de pânico</a:t>
          </a:r>
          <a:endParaRPr lang="pt-PT" sz="1600" b="0" kern="1200" dirty="0">
            <a:solidFill>
              <a:schemeClr val="tx1"/>
            </a:solidFill>
            <a:latin typeface="Times New Roman" pitchFamily="18" charset="0"/>
            <a:cs typeface="Times New Roman" pitchFamily="18" charset="0"/>
          </a:endParaRPr>
        </a:p>
      </dsp:txBody>
      <dsp:txXfrm>
        <a:off x="1899969" y="2449334"/>
        <a:ext cx="1524490" cy="1402141"/>
      </dsp:txXfrm>
    </dsp:sp>
    <dsp:sp modelId="{15764D17-ADE2-4F80-8BC9-FEDF4DEFC2D2}">
      <dsp:nvSpPr>
        <dsp:cNvPr id="0" name=""/>
        <dsp:cNvSpPr/>
      </dsp:nvSpPr>
      <dsp:spPr>
        <a:xfrm>
          <a:off x="1823955" y="720524"/>
          <a:ext cx="1676517" cy="1402141"/>
        </a:xfrm>
        <a:prstGeom prst="ellipse">
          <a:avLst/>
        </a:prstGeom>
        <a:solidFill>
          <a:schemeClr val="bg1"/>
        </a:solidFill>
        <a:ln w="25400" cap="flat" cmpd="sng" algn="ctr">
          <a:solidFill>
            <a:srgbClr val="FFC000"/>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pt-PT" sz="1600" b="0" kern="1200" dirty="0" smtClean="0">
              <a:solidFill>
                <a:schemeClr val="tx1"/>
              </a:solidFill>
              <a:latin typeface="Times New Roman" pitchFamily="18" charset="0"/>
              <a:cs typeface="Times New Roman" pitchFamily="18" charset="0"/>
            </a:rPr>
            <a:t>Perturbações relacionadas com uma substância</a:t>
          </a:r>
          <a:endParaRPr lang="pt-PT" sz="1600" b="0" kern="1200" dirty="0">
            <a:solidFill>
              <a:schemeClr val="tx1"/>
            </a:solidFill>
            <a:latin typeface="Times New Roman" pitchFamily="18" charset="0"/>
            <a:cs typeface="Times New Roman" pitchFamily="18" charset="0"/>
          </a:endParaRPr>
        </a:p>
      </dsp:txBody>
      <dsp:txXfrm>
        <a:off x="1823955" y="720524"/>
        <a:ext cx="1676517" cy="1402141"/>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A5D05D0-17C4-4088-A3B9-C4144513B4DD}">
      <dsp:nvSpPr>
        <dsp:cNvPr id="0" name=""/>
        <dsp:cNvSpPr/>
      </dsp:nvSpPr>
      <dsp:spPr>
        <a:xfrm>
          <a:off x="2637" y="301913"/>
          <a:ext cx="1427783" cy="85666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PT" sz="1800" kern="1200" dirty="0" smtClean="0">
              <a:solidFill>
                <a:schemeClr val="tx1"/>
              </a:solidFill>
              <a:latin typeface="Times New Roman" pitchFamily="18" charset="0"/>
              <a:cs typeface="Times New Roman" pitchFamily="18" charset="0"/>
            </a:rPr>
            <a:t>Anestésicos</a:t>
          </a:r>
          <a:endParaRPr lang="pt-PT" sz="1800" kern="1200" dirty="0">
            <a:solidFill>
              <a:schemeClr val="tx1"/>
            </a:solidFill>
            <a:latin typeface="Times New Roman" pitchFamily="18" charset="0"/>
            <a:cs typeface="Times New Roman" pitchFamily="18" charset="0"/>
          </a:endParaRPr>
        </a:p>
      </dsp:txBody>
      <dsp:txXfrm>
        <a:off x="2637" y="301913"/>
        <a:ext cx="1427783" cy="856669"/>
      </dsp:txXfrm>
    </dsp:sp>
    <dsp:sp modelId="{C8BD7534-F186-49D3-BB9B-AE94F96B790F}">
      <dsp:nvSpPr>
        <dsp:cNvPr id="0" name=""/>
        <dsp:cNvSpPr/>
      </dsp:nvSpPr>
      <dsp:spPr>
        <a:xfrm>
          <a:off x="1573198" y="301913"/>
          <a:ext cx="1427783" cy="856669"/>
        </a:xfrm>
        <a:prstGeom prst="rect">
          <a:avLst/>
        </a:prstGeom>
        <a:solidFill>
          <a:schemeClr val="accent2">
            <a:hueOff val="-3600000"/>
            <a:satOff val="-12501"/>
            <a:lumOff val="1500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PT" sz="1800" kern="1200" dirty="0" smtClean="0">
              <a:solidFill>
                <a:schemeClr val="tx1"/>
              </a:solidFill>
              <a:latin typeface="Times New Roman" pitchFamily="18" charset="0"/>
              <a:cs typeface="Times New Roman" pitchFamily="18" charset="0"/>
            </a:rPr>
            <a:t>Analgésicos</a:t>
          </a:r>
          <a:endParaRPr lang="pt-PT" sz="1800" kern="1200" dirty="0">
            <a:solidFill>
              <a:schemeClr val="tx1"/>
            </a:solidFill>
            <a:latin typeface="Times New Roman" pitchFamily="18" charset="0"/>
            <a:cs typeface="Times New Roman" pitchFamily="18" charset="0"/>
          </a:endParaRPr>
        </a:p>
      </dsp:txBody>
      <dsp:txXfrm>
        <a:off x="1573198" y="301913"/>
        <a:ext cx="1427783" cy="856669"/>
      </dsp:txXfrm>
    </dsp:sp>
    <dsp:sp modelId="{2C33BA47-167D-4068-A1BC-59CB37D4A2C5}">
      <dsp:nvSpPr>
        <dsp:cNvPr id="0" name=""/>
        <dsp:cNvSpPr/>
      </dsp:nvSpPr>
      <dsp:spPr>
        <a:xfrm>
          <a:off x="3143760" y="301913"/>
          <a:ext cx="1427783" cy="856669"/>
        </a:xfrm>
        <a:prstGeom prst="rect">
          <a:avLst/>
        </a:prstGeom>
        <a:solidFill>
          <a:schemeClr val="accent2">
            <a:hueOff val="-7200000"/>
            <a:satOff val="-25001"/>
            <a:lumOff val="300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PT" sz="1800" kern="1200" dirty="0" err="1" smtClean="0">
              <a:solidFill>
                <a:schemeClr val="tx1"/>
              </a:solidFill>
              <a:latin typeface="Times New Roman" pitchFamily="18" charset="0"/>
              <a:cs typeface="Times New Roman" pitchFamily="18" charset="0"/>
            </a:rPr>
            <a:t>Contracetivos</a:t>
          </a:r>
          <a:r>
            <a:rPr lang="pt-PT" sz="1800" kern="1200" dirty="0" smtClean="0">
              <a:solidFill>
                <a:schemeClr val="tx1"/>
              </a:solidFill>
              <a:latin typeface="Times New Roman" pitchFamily="18" charset="0"/>
              <a:cs typeface="Times New Roman" pitchFamily="18" charset="0"/>
            </a:rPr>
            <a:t> orais</a:t>
          </a:r>
          <a:endParaRPr lang="pt-PT" sz="1800" kern="1200" dirty="0">
            <a:solidFill>
              <a:schemeClr val="tx1"/>
            </a:solidFill>
            <a:latin typeface="Times New Roman" pitchFamily="18" charset="0"/>
            <a:cs typeface="Times New Roman" pitchFamily="18" charset="0"/>
          </a:endParaRPr>
        </a:p>
      </dsp:txBody>
      <dsp:txXfrm>
        <a:off x="3143760" y="301913"/>
        <a:ext cx="1427783" cy="856669"/>
      </dsp:txXfrm>
    </dsp:sp>
    <dsp:sp modelId="{722EBBC5-F95F-4204-8DD1-D4B7990B6087}">
      <dsp:nvSpPr>
        <dsp:cNvPr id="0" name=""/>
        <dsp:cNvSpPr/>
      </dsp:nvSpPr>
      <dsp:spPr>
        <a:xfrm>
          <a:off x="4714907" y="285756"/>
          <a:ext cx="1427783" cy="856669"/>
        </a:xfrm>
        <a:prstGeom prst="rect">
          <a:avLst/>
        </a:prstGeom>
        <a:solidFill>
          <a:schemeClr val="accent2">
            <a:hueOff val="-10800000"/>
            <a:satOff val="-37502"/>
            <a:lumOff val="450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PT" sz="1800" kern="1200" dirty="0" smtClean="0">
              <a:solidFill>
                <a:schemeClr val="tx1"/>
              </a:solidFill>
              <a:latin typeface="Times New Roman" pitchFamily="18" charset="0"/>
              <a:cs typeface="Times New Roman" pitchFamily="18" charset="0"/>
            </a:rPr>
            <a:t>Relaxantes musculares</a:t>
          </a:r>
          <a:endParaRPr lang="pt-PT" sz="1800" kern="1200" dirty="0">
            <a:solidFill>
              <a:schemeClr val="tx1"/>
            </a:solidFill>
            <a:latin typeface="Times New Roman" pitchFamily="18" charset="0"/>
            <a:cs typeface="Times New Roman" pitchFamily="18" charset="0"/>
          </a:endParaRPr>
        </a:p>
      </dsp:txBody>
      <dsp:txXfrm>
        <a:off x="4714907" y="285756"/>
        <a:ext cx="1427783" cy="856669"/>
      </dsp:txXfrm>
    </dsp:sp>
    <dsp:sp modelId="{BEC7E760-FF8D-47A3-B98E-590F49A94E73}">
      <dsp:nvSpPr>
        <dsp:cNvPr id="0" name=""/>
        <dsp:cNvSpPr/>
      </dsp:nvSpPr>
      <dsp:spPr>
        <a:xfrm>
          <a:off x="6253458" y="306136"/>
          <a:ext cx="1427783" cy="856669"/>
        </a:xfrm>
        <a:prstGeom prst="rect">
          <a:avLst/>
        </a:prstGeom>
        <a:solidFill>
          <a:schemeClr val="accent2">
            <a:hueOff val="-14400000"/>
            <a:satOff val="-50003"/>
            <a:lumOff val="6000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pt-PT" sz="1800" kern="1200" dirty="0" smtClean="0">
              <a:solidFill>
                <a:schemeClr val="tx1"/>
              </a:solidFill>
              <a:latin typeface="Times New Roman" pitchFamily="18" charset="0"/>
              <a:cs typeface="Times New Roman" pitchFamily="18" charset="0"/>
            </a:rPr>
            <a:t>Medicações para cardíacos</a:t>
          </a:r>
          <a:endParaRPr lang="pt-PT" sz="1800" kern="1200" dirty="0">
            <a:solidFill>
              <a:schemeClr val="tx1"/>
            </a:solidFill>
            <a:latin typeface="Times New Roman" pitchFamily="18" charset="0"/>
            <a:cs typeface="Times New Roman" pitchFamily="18" charset="0"/>
          </a:endParaRPr>
        </a:p>
      </dsp:txBody>
      <dsp:txXfrm>
        <a:off x="6253458" y="306136"/>
        <a:ext cx="1427783" cy="85666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1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ção do Cabeçalho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pt-PT"/>
          </a:p>
        </p:txBody>
      </p:sp>
      <p:sp>
        <p:nvSpPr>
          <p:cNvPr id="3" name="Marcador de Posição da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852EE0C8-EC2B-43A8-9981-0C5DF0369BC9}" type="datetimeFigureOut">
              <a:rPr lang="pt-PT"/>
              <a:pPr>
                <a:defRPr/>
              </a:pPr>
              <a:t>25-10-2012</a:t>
            </a:fld>
            <a:endParaRPr lang="pt-PT"/>
          </a:p>
        </p:txBody>
      </p:sp>
      <p:sp>
        <p:nvSpPr>
          <p:cNvPr id="4" name="Marcador de Posição da Imagem do Diapositivo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PT" noProof="0" smtClean="0"/>
          </a:p>
        </p:txBody>
      </p:sp>
      <p:sp>
        <p:nvSpPr>
          <p:cNvPr id="5" name="Marcador de Posição de Nota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t-PT" noProof="0" smtClean="0"/>
              <a:t>Clique para editar os estilos</a:t>
            </a:r>
          </a:p>
          <a:p>
            <a:pPr lvl="1"/>
            <a:r>
              <a:rPr lang="pt-PT" noProof="0" smtClean="0"/>
              <a:t>Segundo nível</a:t>
            </a:r>
          </a:p>
          <a:p>
            <a:pPr lvl="2"/>
            <a:r>
              <a:rPr lang="pt-PT" noProof="0" smtClean="0"/>
              <a:t>Terceiro nível</a:t>
            </a:r>
          </a:p>
          <a:p>
            <a:pPr lvl="3"/>
            <a:r>
              <a:rPr lang="pt-PT" noProof="0" smtClean="0"/>
              <a:t>Quarto nível</a:t>
            </a:r>
          </a:p>
          <a:p>
            <a:pPr lvl="4"/>
            <a:r>
              <a:rPr lang="pt-PT" noProof="0" smtClean="0"/>
              <a:t>Quinto nível</a:t>
            </a:r>
          </a:p>
        </p:txBody>
      </p:sp>
      <p:sp>
        <p:nvSpPr>
          <p:cNvPr id="6" name="Marcador de Posição do Rodapé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pt-PT"/>
          </a:p>
        </p:txBody>
      </p:sp>
      <p:sp>
        <p:nvSpPr>
          <p:cNvPr id="7" name="Marcador de Posição do Número do Diapositivo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FA4F52A4-92D9-4651-8CBB-18FCE95FEB52}" type="slidenum">
              <a:rPr lang="pt-PT"/>
              <a:pPr>
                <a:defRPr/>
              </a:pPr>
              <a:t>‹nº›</a:t>
            </a:fld>
            <a:endParaRPr lang="pt-P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33795"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dirty="0" smtClean="0"/>
              <a:t>Humor, também designado de estado de ânimo ou atividade </a:t>
            </a:r>
            <a:r>
              <a:rPr lang="pt-PT" dirty="0" err="1" smtClean="0"/>
              <a:t>holotímica</a:t>
            </a:r>
            <a:r>
              <a:rPr lang="pt-PT" dirty="0" smtClean="0"/>
              <a:t> de base, corresponde a um sentimento difuso, sem objeto, que colori emoções, afetos, impulsos, pensamentos e todos os aspetos da vida psíquica como se fosse o seu pano de fundo, por exemplo ficamos tristes ou alegres por alguma coisa, seja um acontecimento, recordação, pensamento ou expectativa. </a:t>
            </a:r>
          </a:p>
        </p:txBody>
      </p:sp>
      <p:sp>
        <p:nvSpPr>
          <p:cNvPr id="33796"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AB9FEFC-53DD-485B-B564-25C965500C59}" type="slidenum">
              <a:rPr lang="pt-PT" smtClean="0"/>
              <a:pPr/>
              <a:t>2</a:t>
            </a:fld>
            <a:endParaRPr lang="pt-PT"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43011"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smtClean="0"/>
              <a:t>A Perturbação do Humor Secundária a Um Estado Físico Geral pode envolver o humor depressivo, diminuição do interesse ou do prazer, ou humor elevado, expansivo ou irritável.</a:t>
            </a:r>
          </a:p>
          <a:p>
            <a:r>
              <a:rPr lang="pt-PT" smtClean="0"/>
              <a:t>É necessária uma evidência de que a perturbação é consequência fisiológica directa de um estado físico geral, a partir da história clínica, exame físico ou exames laboratoriais.</a:t>
            </a:r>
          </a:p>
        </p:txBody>
      </p:sp>
      <p:sp>
        <p:nvSpPr>
          <p:cNvPr id="43012"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D8519A9-BC89-4BC8-B427-32CD860D1AC0}" type="slidenum">
              <a:rPr lang="pt-PT" smtClean="0"/>
              <a:pPr/>
              <a:t>23</a:t>
            </a:fld>
            <a:endParaRPr lang="pt-PT"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44035"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smtClean="0"/>
              <a:t>Como esta perturbação do humor pode envolver o humor depressivo, elevado, expansivo ou irritável (1º critério de diagnóstico), faz com se possa assemelhar a um </a:t>
            </a:r>
            <a:r>
              <a:rPr lang="pt-PT" smtClean="0">
                <a:solidFill>
                  <a:schemeClr val="tx2"/>
                </a:solidFill>
                <a:latin typeface="Times New Roman" pitchFamily="18" charset="0"/>
                <a:cs typeface="Times New Roman" pitchFamily="18" charset="0"/>
              </a:rPr>
              <a:t>Episódio Depressivo </a:t>
            </a:r>
            <a:r>
              <a:rPr lang="pt-PT" i="1" smtClean="0">
                <a:solidFill>
                  <a:schemeClr val="tx2"/>
                </a:solidFill>
                <a:latin typeface="Times New Roman" pitchFamily="18" charset="0"/>
                <a:cs typeface="Times New Roman" pitchFamily="18" charset="0"/>
              </a:rPr>
              <a:t>Major</a:t>
            </a:r>
            <a:r>
              <a:rPr lang="pt-PT" smtClean="0">
                <a:solidFill>
                  <a:schemeClr val="tx2"/>
                </a:solidFill>
                <a:latin typeface="Times New Roman" pitchFamily="18" charset="0"/>
                <a:cs typeface="Times New Roman" pitchFamily="18" charset="0"/>
              </a:rPr>
              <a:t>, Maníaco, Misto ou Hipomaníaco.  No entanto, como estes episódios não são consequência fisiológica de um estado físico geral, os critérios para estes episódios não se completamente preenchidos. </a:t>
            </a:r>
          </a:p>
          <a:p>
            <a:endParaRPr lang="pt-PT" smtClean="0">
              <a:solidFill>
                <a:schemeClr val="tx2"/>
              </a:solidFill>
              <a:latin typeface="Times New Roman" pitchFamily="18" charset="0"/>
              <a:cs typeface="Times New Roman" pitchFamily="18" charset="0"/>
            </a:endParaRPr>
          </a:p>
          <a:p>
            <a:r>
              <a:rPr lang="pt-PT" smtClean="0">
                <a:solidFill>
                  <a:schemeClr val="tx2"/>
                </a:solidFill>
                <a:latin typeface="Times New Roman" pitchFamily="18" charset="0"/>
                <a:cs typeface="Times New Roman" pitchFamily="18" charset="0"/>
              </a:rPr>
              <a:t>Dependendo do tipo de sintomas são atribuídos subtipos á perturbação do humor. </a:t>
            </a:r>
          </a:p>
          <a:p>
            <a:endParaRPr lang="pt-PT" smtClean="0">
              <a:solidFill>
                <a:schemeClr val="tx2"/>
              </a:solidFill>
              <a:latin typeface="Times New Roman" pitchFamily="18" charset="0"/>
              <a:cs typeface="Times New Roman" pitchFamily="18" charset="0"/>
            </a:endParaRPr>
          </a:p>
          <a:p>
            <a:r>
              <a:rPr lang="pt-PT" smtClean="0">
                <a:solidFill>
                  <a:schemeClr val="tx2"/>
                </a:solidFill>
                <a:latin typeface="Times New Roman" pitchFamily="18" charset="0"/>
                <a:cs typeface="Times New Roman" pitchFamily="18" charset="0"/>
              </a:rPr>
              <a:t>O risco de tentativas de suicidio e mesmo o suicidio consumado é bastante frequentemente em pessoas com este tipo de perturbação principalmente nos casos cronicos e incuraveis. </a:t>
            </a:r>
          </a:p>
          <a:p>
            <a:endParaRPr lang="pt-PT" smtClean="0"/>
          </a:p>
        </p:txBody>
      </p:sp>
      <p:sp>
        <p:nvSpPr>
          <p:cNvPr id="44036"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92752B1C-FC91-4A4D-9917-1F2E63041D71}" type="slidenum">
              <a:rPr lang="pt-PT" smtClean="0"/>
              <a:pPr/>
              <a:t>24</a:t>
            </a:fld>
            <a:endParaRPr lang="pt-PT"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45059"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smtClean="0"/>
              <a:t>Ou seja, esta perturbação tem origem somente em associação com estados de intoxicação ou abstinência de substâncias. </a:t>
            </a:r>
          </a:p>
          <a:p>
            <a:endParaRPr lang="pt-PT" smtClean="0"/>
          </a:p>
          <a:p>
            <a:endParaRPr lang="pt-PT" smtClean="0"/>
          </a:p>
        </p:txBody>
      </p:sp>
      <p:sp>
        <p:nvSpPr>
          <p:cNvPr id="45060"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A3FDF90-E88A-44AD-B804-912B7A7F40BB}" type="slidenum">
              <a:rPr lang="pt-PT" smtClean="0"/>
              <a:pPr/>
              <a:t>25</a:t>
            </a:fld>
            <a:endParaRPr lang="pt-PT"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46083"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smtClean="0">
                <a:latin typeface="Times New Roman" pitchFamily="18" charset="0"/>
                <a:cs typeface="Times New Roman" pitchFamily="18" charset="0"/>
              </a:rPr>
              <a:t>- evidência de que os sintomas se desenvolveram durante a, ou dentro do período de 1 mês a partir da, intoxicação ou abstinência de substâncias e o uso de medicação deve estar etiologicamente relacionado com a perturbação.</a:t>
            </a:r>
            <a:endParaRPr lang="pt-PT" smtClean="0"/>
          </a:p>
          <a:p>
            <a:r>
              <a:rPr lang="pt-PT" smtClean="0"/>
              <a:t>- Não deve ser melhor explicada por outra perturbação do humor que não seja induzida por uma substancia.</a:t>
            </a:r>
          </a:p>
        </p:txBody>
      </p:sp>
      <p:sp>
        <p:nvSpPr>
          <p:cNvPr id="46084"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DF42DA-93E0-4B8B-AEE7-CAD3DB432DA9}" type="slidenum">
              <a:rPr lang="pt-PT" smtClean="0"/>
              <a:pPr/>
              <a:t>26</a:t>
            </a:fld>
            <a:endParaRPr lang="pt-PT"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47107"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smtClean="0"/>
              <a:t>Também esta perturbação se pode assemelhar a um </a:t>
            </a:r>
            <a:r>
              <a:rPr lang="pt-PT" smtClean="0">
                <a:latin typeface="Times New Roman" pitchFamily="18" charset="0"/>
                <a:cs typeface="Times New Roman" pitchFamily="18" charset="0"/>
              </a:rPr>
              <a:t>Episódio Depressivo Major, Maníaco, Misto ou Hipomaníaco pelo facto de envolver o humor depressivo, elevado, expansivo ou irritável. No entanto os critérios para estes episódios não se encontram totalmente preenchidos, princilmente pelo facto de os efeitos não serem devido a qualquer intoxicação ou abstinencia de uma substancia. </a:t>
            </a:r>
            <a:endParaRPr lang="pt-PT" smtClean="0"/>
          </a:p>
        </p:txBody>
      </p:sp>
      <p:sp>
        <p:nvSpPr>
          <p:cNvPr id="47108"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4B003D-8B82-43EF-B0F6-0FCC77F1EC7F}" type="slidenum">
              <a:rPr lang="pt-PT" smtClean="0"/>
              <a:pPr/>
              <a:t>27</a:t>
            </a:fld>
            <a:endParaRPr lang="pt-PT"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48131"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smtClean="0"/>
              <a:t>Com Início Durante a Intoxicação, se os critérios para intoxicação com uma substância estiverem preenchidos e os sintomas se desenvolverem durante a síndrome de intoxicação; Com Início Durante a Abstinência, se os critérios para abstinência de uma substância estiverem preenchidos e os sintomas se desenvolverem durante, ou pouco depois da síndrome de abstinência.</a:t>
            </a:r>
          </a:p>
        </p:txBody>
      </p:sp>
      <p:sp>
        <p:nvSpPr>
          <p:cNvPr id="48132"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64D6AF2-D4D5-45DD-B516-5AFE320B0FD4}" type="slidenum">
              <a:rPr lang="pt-PT" smtClean="0"/>
              <a:pPr/>
              <a:t>28</a:t>
            </a:fld>
            <a:endParaRPr lang="pt-PT"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49155"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smtClean="0"/>
              <a:t>Podem ser feitos ambos os diagnosticos caso de detete qe uma perturbação é provocada por um estado fisico geral e pelo uso de uma substancia .</a:t>
            </a:r>
          </a:p>
          <a:p>
            <a:endParaRPr lang="pt-PT" smtClean="0"/>
          </a:p>
        </p:txBody>
      </p:sp>
      <p:sp>
        <p:nvSpPr>
          <p:cNvPr id="49156"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8AA766C8-07AA-4327-AD18-0E1B4AF3CDD7}" type="slidenum">
              <a:rPr lang="pt-PT" smtClean="0"/>
              <a:pPr/>
              <a:t>29</a:t>
            </a:fld>
            <a:endParaRPr lang="pt-PT"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34819"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u="sng" dirty="0" smtClean="0"/>
              <a:t>Episódio Depressivo </a:t>
            </a:r>
            <a:r>
              <a:rPr lang="pt-PT" i="1" u="sng" dirty="0" smtClean="0"/>
              <a:t>Major</a:t>
            </a:r>
            <a:r>
              <a:rPr lang="pt-PT" dirty="0" smtClean="0"/>
              <a:t> - O sujeito deve apresentar adicionalmente pelo menos 5 de entre os sintomas de alterações de apetite ou peso, alterações do sono e atividade psicomotora, sentimentos de baixa autoestima e desvalorização, fadiga, dificuldades de concentração e ideias suicidas durante a maior parte do dia, quase todos os dias, durante pelo menos 2 semanas consecutivas. </a:t>
            </a:r>
          </a:p>
          <a:p>
            <a:endParaRPr lang="pt-PT" dirty="0" smtClean="0"/>
          </a:p>
          <a:p>
            <a:r>
              <a:rPr lang="pt-PT" u="sng" dirty="0" smtClean="0"/>
              <a:t>Episódio Maníaco </a:t>
            </a:r>
            <a:r>
              <a:rPr lang="pt-PT" dirty="0" smtClean="0"/>
              <a:t>- Deve durar pelo menos 1 semana e ser acompanhado por pelo menos 3 sintomas de entre aumentos de autoestima ou grandiosidade, pouca necessidade de dormir, discurso apressado, fuga de ideias, </a:t>
            </a:r>
            <a:r>
              <a:rPr lang="pt-PT" dirty="0" err="1" smtClean="0"/>
              <a:t>distratibilidade</a:t>
            </a:r>
            <a:r>
              <a:rPr lang="pt-PT" dirty="0" smtClean="0"/>
              <a:t>, agitação psicomotora e envolvimento excessivo em atividades agradáveis com um potencial elevado de terem consequências desagradáveis (se o humor for irritável em vez de elevado os expansivo têm de estar presentes pelo menos 4 dos sintomas acima descritos). </a:t>
            </a:r>
          </a:p>
          <a:p>
            <a:endParaRPr lang="pt-PT" dirty="0" smtClean="0"/>
          </a:p>
        </p:txBody>
      </p:sp>
      <p:sp>
        <p:nvSpPr>
          <p:cNvPr id="34820"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9279026-F73F-4208-9BBB-C88F6E022F25}" type="slidenum">
              <a:rPr lang="pt-PT" smtClean="0"/>
              <a:pPr/>
              <a:t>3</a:t>
            </a:fld>
            <a:endParaRPr lang="pt-PT"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35843"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u="sng" dirty="0" smtClean="0"/>
              <a:t>Episódio Hipomaníaco</a:t>
            </a:r>
            <a:r>
              <a:rPr lang="pt-PT" dirty="0" smtClean="0"/>
              <a:t> –Deve ser acompanhado por sintomas semelhantes ou do episódio maníaco acima descrito e o humor durante o episódio deve ser claramente diferente do humor não depressivo habitual do sujeito. O seu diagnóstico deve ser baseado na opinião de terceiros uma vez que as alterações no humor e funcionamento devem ser perfeitamente observáveis.</a:t>
            </a:r>
          </a:p>
          <a:p>
            <a:endParaRPr lang="pt-PT" dirty="0" smtClean="0"/>
          </a:p>
          <a:p>
            <a:pPr marL="0" marR="0" indent="0" algn="l" defTabSz="914400" rtl="0" eaLnBrk="0" fontAlgn="base" latinLnBrk="0" hangingPunct="0">
              <a:lnSpc>
                <a:spcPct val="100000"/>
              </a:lnSpc>
              <a:spcBef>
                <a:spcPct val="30000"/>
              </a:spcBef>
              <a:spcAft>
                <a:spcPct val="0"/>
              </a:spcAft>
              <a:buClrTx/>
              <a:buSzTx/>
              <a:buFontTx/>
              <a:buNone/>
              <a:tabLst/>
              <a:defRPr/>
            </a:pPr>
            <a:r>
              <a:rPr lang="pt-PT" dirty="0" smtClean="0"/>
              <a:t>esses episódios têm de ser suficientemente intensos para provocar uma clara deficiência no funcionamento social ou ocupacional do sujeito, não podem ser provocada por contraindicações de uma substância, um estado físico geral (hipertiroidismo, por exemplo) ou, no caso do episódio depressivo major por luto.</a:t>
            </a:r>
          </a:p>
          <a:p>
            <a:endParaRPr lang="pt-PT" dirty="0" smtClean="0"/>
          </a:p>
        </p:txBody>
      </p:sp>
      <p:sp>
        <p:nvSpPr>
          <p:cNvPr id="35844"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237A67F-66AE-4C2B-AA97-937DE857579E}" type="slidenum">
              <a:rPr lang="pt-PT" smtClean="0"/>
              <a:pPr/>
              <a:t>4</a:t>
            </a:fld>
            <a:endParaRPr lang="pt-P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36867"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smtClean="0"/>
              <a:t>A depressão é uma doença mental que se caracteriza por tristeza mais marcada ou prolongada, perda de interesse por atividades habitualmente sentidas como agradáveis e perda de energia ou cansaço fácil. Ter sentimentos depressivos é comum, sobretudo após experiências ou situações que nos afetam de forma negativa. No entanto, se os sintomas se agravam e perduram por mais de duas semanas consecutivas, convém começar a pensar em procurar ajuda. </a:t>
            </a:r>
          </a:p>
          <a:p>
            <a:endParaRPr lang="pt-PT" smtClean="0"/>
          </a:p>
          <a:p>
            <a:r>
              <a:rPr lang="pt-PT" smtClean="0"/>
              <a:t>Esta perturbação pode ainda ser episódica, recorrente ou crónica, ou seja, pode durar de alguns meses a anos, e conduz à diminuição substancial da capacidade do indivíduo em assegurar as suas responsabilidades do dia a dia. </a:t>
            </a:r>
          </a:p>
          <a:p>
            <a:endParaRPr lang="pt-PT" smtClean="0"/>
          </a:p>
          <a:p>
            <a:r>
              <a:rPr lang="pt-PT" smtClean="0"/>
              <a:t>As pessoas com maior probabilidade de vir a padecer de depressão são pessoas com episódios da doença no passado, com história familiar de depressão, do sexo feminino, doentes crónicos, pessoas com perdas emocionais significativas a curto prazo (morte de familiar, por exemplo), pessoas com profissões e tendências genéticas stressantes, pessoas com dependências químicas e idosos.</a:t>
            </a:r>
          </a:p>
          <a:p>
            <a:endParaRPr lang="pt-PT" smtClean="0"/>
          </a:p>
        </p:txBody>
      </p:sp>
      <p:sp>
        <p:nvSpPr>
          <p:cNvPr id="36868"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BA4057-C0C6-487B-A3BB-DC51825CD7B8}" type="slidenum">
              <a:rPr lang="pt-PT" smtClean="0"/>
              <a:pPr/>
              <a:t>5</a:t>
            </a:fld>
            <a:endParaRPr lang="pt-PT"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37891"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dirty="0" smtClean="0"/>
              <a:t>avaliação clínica do doente - identificação, enumeração e curso dos sintomas bem como pela presença de doenças de que padeça e de medicação que possa estar a tomar. </a:t>
            </a:r>
          </a:p>
          <a:p>
            <a:endParaRPr lang="pt-PT" dirty="0" smtClean="0"/>
          </a:p>
          <a:p>
            <a:endParaRPr lang="pt-PT" dirty="0" smtClean="0"/>
          </a:p>
        </p:txBody>
      </p:sp>
      <p:sp>
        <p:nvSpPr>
          <p:cNvPr id="37892"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4A85D8A-2A76-4C26-9C45-7E82D52AF320}" type="slidenum">
              <a:rPr lang="pt-PT" smtClean="0"/>
              <a:pPr/>
              <a:t>6</a:t>
            </a:fld>
            <a:endParaRPr lang="pt-P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38915"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dirty="0" smtClean="0"/>
              <a:t>Como sintomas adicionais surgem ainda, agitação ou retardação psicomotora, alteração do peso, fadiga, distúrbios de sono, diminuição da capacidade de concentração, sentimentos de culpa ou inutilidade e, possivelmente o mais preocupante de todos, pensamentos de suicídio. </a:t>
            </a:r>
          </a:p>
          <a:p>
            <a:endParaRPr lang="pt-PT" dirty="0" smtClean="0"/>
          </a:p>
          <a:p>
            <a:r>
              <a:rPr lang="pt-PT" dirty="0" smtClean="0"/>
              <a:t>A evolução da depressão major recorrente (presença de dois ou mais episódios depressivos major) é variável existindo pessoas que têm episódios isolados que são separados por anos, enquanto outras pessoas têm um conjunto de episódios ou tendem até a ter episódios mais frequentes com o avançar da idade.</a:t>
            </a:r>
          </a:p>
          <a:p>
            <a:endParaRPr lang="pt-PT" dirty="0" smtClean="0"/>
          </a:p>
          <a:p>
            <a:endParaRPr lang="pt-PT" dirty="0" smtClean="0"/>
          </a:p>
          <a:p>
            <a:endParaRPr lang="pt-PT" dirty="0" smtClean="0"/>
          </a:p>
        </p:txBody>
      </p:sp>
      <p:sp>
        <p:nvSpPr>
          <p:cNvPr id="38916"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8E61208-20CE-4EA1-943B-6E16BB24D226}" type="slidenum">
              <a:rPr lang="pt-PT" smtClean="0"/>
              <a:pPr/>
              <a:t>7</a:t>
            </a:fld>
            <a:endParaRPr lang="pt-PT"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39939"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smtClean="0"/>
              <a:t>Como sintomas adicionais surgem ainda, agitação ou retardação psicomotora, alteração do peso, fadiga, distúrbios de sono, diminuição da capacidade de concentração, sentimentos de culpa ou inutilidade, dificuldade em tomar decisões e uma autocrítica elevada.</a:t>
            </a:r>
          </a:p>
          <a:p>
            <a:endParaRPr lang="pt-PT" smtClean="0"/>
          </a:p>
          <a:p>
            <a:endParaRPr lang="pt-PT" smtClean="0"/>
          </a:p>
        </p:txBody>
      </p:sp>
      <p:sp>
        <p:nvSpPr>
          <p:cNvPr id="39940"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F10387FA-5C1B-46BB-981A-93D768C7BFAE}" type="slidenum">
              <a:rPr lang="pt-PT" smtClean="0"/>
              <a:pPr/>
              <a:t>9</a:t>
            </a:fld>
            <a:endParaRPr lang="pt-PT"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40963" name="Marcador de Posição de Nota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pt-PT" smtClean="0"/>
          </a:p>
        </p:txBody>
      </p:sp>
      <p:sp>
        <p:nvSpPr>
          <p:cNvPr id="40964"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8980376-156A-4725-9515-C9F31C9A926B}" type="slidenum">
              <a:rPr lang="pt-PT" smtClean="0"/>
              <a:pPr/>
              <a:t>11</a:t>
            </a:fld>
            <a:endParaRPr lang="pt-PT"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Marcador de Posição da Imagem do Diapositivo 1"/>
          <p:cNvSpPr>
            <a:spLocks noGrp="1" noRot="1" noChangeAspect="1" noTextEdit="1"/>
          </p:cNvSpPr>
          <p:nvPr>
            <p:ph type="sldImg"/>
          </p:nvPr>
        </p:nvSpPr>
        <p:spPr bwMode="auto">
          <a:noFill/>
          <a:ln>
            <a:solidFill>
              <a:srgbClr val="000000"/>
            </a:solidFill>
            <a:miter lim="800000"/>
            <a:headEnd/>
            <a:tailEnd/>
          </a:ln>
        </p:spPr>
      </p:sp>
      <p:sp>
        <p:nvSpPr>
          <p:cNvPr id="41987" name="Marcador de Posição de Notas 2"/>
          <p:cNvSpPr>
            <a:spLocks noGrp="1"/>
          </p:cNvSpPr>
          <p:nvPr>
            <p:ph type="body" idx="1"/>
          </p:nvPr>
        </p:nvSpPr>
        <p:spPr bwMode="auto">
          <a:noFill/>
        </p:spPr>
        <p:txBody>
          <a:bodyPr wrap="square" numCol="1" anchor="t" anchorCtr="0" compatLnSpc="1">
            <a:prstTxWarp prst="textNoShape">
              <a:avLst/>
            </a:prstTxWarp>
          </a:bodyPr>
          <a:lstStyle/>
          <a:p>
            <a:r>
              <a:rPr lang="pt-PT" smtClean="0"/>
              <a:t>para determinar se uma perturbação deste tipo é provocada por um estado físico geral é necessário estabelecer a presença do estado físico e, posteriormente, estabelecer que está etiologicamente relacionada com ele através de um mecanismo fisiológico. </a:t>
            </a:r>
          </a:p>
        </p:txBody>
      </p:sp>
      <p:sp>
        <p:nvSpPr>
          <p:cNvPr id="41988" name="Marcador de Posição do Número do Diapositivo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C487C3B-5CAE-4C57-B694-4712EADDCD4D}" type="slidenum">
              <a:rPr lang="pt-PT" smtClean="0"/>
              <a:pPr/>
              <a:t>22</a:t>
            </a:fld>
            <a:endParaRPr lang="pt-P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PT" smtClean="0"/>
              <a:t>Clique para editar o estilo</a:t>
            </a:r>
            <a:endParaRPr lang="pt-PT"/>
          </a:p>
        </p:txBody>
      </p:sp>
      <p:sp>
        <p:nvSpPr>
          <p:cNvPr id="3" name="Subtítu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E9F008D6-56EB-447C-B909-356795921693}"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5C90BDB8-ECBF-48A8-97A5-2CC2FEB9A3DC}"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457200" y="274638"/>
            <a:ext cx="6019800" cy="5851525"/>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7EBDE400-96DD-4D7D-8934-BC821EAE20C6}"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D253B73E-CF3C-4F1E-966E-C7FC90DD20A1}"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es-ES"/>
          </a:p>
        </p:txBody>
      </p:sp>
      <p:sp>
        <p:nvSpPr>
          <p:cNvPr id="5" name="Rectangle 5"/>
          <p:cNvSpPr>
            <a:spLocks noGrp="1" noChangeArrowheads="1"/>
          </p:cNvSpPr>
          <p:nvPr>
            <p:ph type="ftr" sz="quarter" idx="11"/>
          </p:nvPr>
        </p:nvSpPr>
        <p:spPr>
          <a:ln/>
        </p:spPr>
        <p:txBody>
          <a:bodyPr/>
          <a:lstStyle>
            <a:lvl1pPr>
              <a:defRPr/>
            </a:lvl1pPr>
          </a:lstStyle>
          <a:p>
            <a:pPr>
              <a:defRPr/>
            </a:pPr>
            <a:endParaRPr lang="es-ES"/>
          </a:p>
        </p:txBody>
      </p:sp>
      <p:sp>
        <p:nvSpPr>
          <p:cNvPr id="6" name="Rectangle 6"/>
          <p:cNvSpPr>
            <a:spLocks noGrp="1" noChangeArrowheads="1"/>
          </p:cNvSpPr>
          <p:nvPr>
            <p:ph type="sldNum" sz="quarter" idx="12"/>
          </p:nvPr>
        </p:nvSpPr>
        <p:spPr>
          <a:ln/>
        </p:spPr>
        <p:txBody>
          <a:bodyPr/>
          <a:lstStyle>
            <a:lvl1pPr>
              <a:defRPr/>
            </a:lvl1pPr>
          </a:lstStyle>
          <a:p>
            <a:pPr>
              <a:defRPr/>
            </a:pPr>
            <a:fld id="{8D198590-0F60-426A-881C-B3EFED0BDDDB}"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EF84AFB1-28F0-447F-912F-05BB725EA190}"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es-ES"/>
          </a:p>
        </p:txBody>
      </p:sp>
      <p:sp>
        <p:nvSpPr>
          <p:cNvPr id="8" name="Rectangle 5"/>
          <p:cNvSpPr>
            <a:spLocks noGrp="1" noChangeArrowheads="1"/>
          </p:cNvSpPr>
          <p:nvPr>
            <p:ph type="ftr" sz="quarter" idx="11"/>
          </p:nvPr>
        </p:nvSpPr>
        <p:spPr>
          <a:ln/>
        </p:spPr>
        <p:txBody>
          <a:bodyPr/>
          <a:lstStyle>
            <a:lvl1pPr>
              <a:defRPr/>
            </a:lvl1pPr>
          </a:lstStyle>
          <a:p>
            <a:pPr>
              <a:defRPr/>
            </a:pPr>
            <a:endParaRPr lang="es-ES"/>
          </a:p>
        </p:txBody>
      </p:sp>
      <p:sp>
        <p:nvSpPr>
          <p:cNvPr id="9" name="Rectangle 6"/>
          <p:cNvSpPr>
            <a:spLocks noGrp="1" noChangeArrowheads="1"/>
          </p:cNvSpPr>
          <p:nvPr>
            <p:ph type="sldNum" sz="quarter" idx="12"/>
          </p:nvPr>
        </p:nvSpPr>
        <p:spPr>
          <a:ln/>
        </p:spPr>
        <p:txBody>
          <a:bodyPr/>
          <a:lstStyle>
            <a:lvl1pPr>
              <a:defRPr/>
            </a:lvl1pPr>
          </a:lstStyle>
          <a:p>
            <a:pPr>
              <a:defRPr/>
            </a:pPr>
            <a:fld id="{BF343689-3AC0-4A64-A02D-6DCE94CE9DD5}"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es-ES"/>
          </a:p>
        </p:txBody>
      </p:sp>
      <p:sp>
        <p:nvSpPr>
          <p:cNvPr id="4" name="Rectangle 5"/>
          <p:cNvSpPr>
            <a:spLocks noGrp="1" noChangeArrowheads="1"/>
          </p:cNvSpPr>
          <p:nvPr>
            <p:ph type="ftr" sz="quarter" idx="11"/>
          </p:nvPr>
        </p:nvSpPr>
        <p:spPr>
          <a:ln/>
        </p:spPr>
        <p:txBody>
          <a:bodyPr/>
          <a:lstStyle>
            <a:lvl1pPr>
              <a:defRPr/>
            </a:lvl1pPr>
          </a:lstStyle>
          <a:p>
            <a:pPr>
              <a:defRPr/>
            </a:pPr>
            <a:endParaRPr lang="es-ES"/>
          </a:p>
        </p:txBody>
      </p:sp>
      <p:sp>
        <p:nvSpPr>
          <p:cNvPr id="5" name="Rectangle 6"/>
          <p:cNvSpPr>
            <a:spLocks noGrp="1" noChangeArrowheads="1"/>
          </p:cNvSpPr>
          <p:nvPr>
            <p:ph type="sldNum" sz="quarter" idx="12"/>
          </p:nvPr>
        </p:nvSpPr>
        <p:spPr>
          <a:ln/>
        </p:spPr>
        <p:txBody>
          <a:bodyPr/>
          <a:lstStyle>
            <a:lvl1pPr>
              <a:defRPr/>
            </a:lvl1pPr>
          </a:lstStyle>
          <a:p>
            <a:pPr>
              <a:defRPr/>
            </a:pPr>
            <a:fld id="{799012A3-C7ED-4B1A-83D1-88E5899C23DF}"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s-ES"/>
          </a:p>
        </p:txBody>
      </p:sp>
      <p:sp>
        <p:nvSpPr>
          <p:cNvPr id="3" name="Rectangle 5"/>
          <p:cNvSpPr>
            <a:spLocks noGrp="1" noChangeArrowheads="1"/>
          </p:cNvSpPr>
          <p:nvPr>
            <p:ph type="ftr" sz="quarter" idx="11"/>
          </p:nvPr>
        </p:nvSpPr>
        <p:spPr>
          <a:ln/>
        </p:spPr>
        <p:txBody>
          <a:bodyPr/>
          <a:lstStyle>
            <a:lvl1pPr>
              <a:defRPr/>
            </a:lvl1pPr>
          </a:lstStyle>
          <a:p>
            <a:pPr>
              <a:defRPr/>
            </a:pPr>
            <a:endParaRPr lang="es-ES"/>
          </a:p>
        </p:txBody>
      </p:sp>
      <p:sp>
        <p:nvSpPr>
          <p:cNvPr id="4" name="Rectangle 6"/>
          <p:cNvSpPr>
            <a:spLocks noGrp="1" noChangeArrowheads="1"/>
          </p:cNvSpPr>
          <p:nvPr>
            <p:ph type="sldNum" sz="quarter" idx="12"/>
          </p:nvPr>
        </p:nvSpPr>
        <p:spPr>
          <a:ln/>
        </p:spPr>
        <p:txBody>
          <a:bodyPr/>
          <a:lstStyle>
            <a:lvl1pPr>
              <a:defRPr/>
            </a:lvl1pPr>
          </a:lstStyle>
          <a:p>
            <a:pPr>
              <a:defRPr/>
            </a:pPr>
            <a:fld id="{C18E535E-18FC-44FF-BE84-DB95912B3887}"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E75E97BC-B73F-4013-84CE-676F1AD2399E}"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es-ES"/>
          </a:p>
        </p:txBody>
      </p:sp>
      <p:sp>
        <p:nvSpPr>
          <p:cNvPr id="6" name="Rectangle 5"/>
          <p:cNvSpPr>
            <a:spLocks noGrp="1" noChangeArrowheads="1"/>
          </p:cNvSpPr>
          <p:nvPr>
            <p:ph type="ftr" sz="quarter" idx="11"/>
          </p:nvPr>
        </p:nvSpPr>
        <p:spPr>
          <a:ln/>
        </p:spPr>
        <p:txBody>
          <a:bodyPr/>
          <a:lstStyle>
            <a:lvl1pPr>
              <a:defRPr/>
            </a:lvl1pPr>
          </a:lstStyle>
          <a:p>
            <a:pPr>
              <a:defRPr/>
            </a:pPr>
            <a:endParaRPr lang="es-ES"/>
          </a:p>
        </p:txBody>
      </p:sp>
      <p:sp>
        <p:nvSpPr>
          <p:cNvPr id="7" name="Rectangle 6"/>
          <p:cNvSpPr>
            <a:spLocks noGrp="1" noChangeArrowheads="1"/>
          </p:cNvSpPr>
          <p:nvPr>
            <p:ph type="sldNum" sz="quarter" idx="12"/>
          </p:nvPr>
        </p:nvSpPr>
        <p:spPr>
          <a:ln/>
        </p:spPr>
        <p:txBody>
          <a:bodyPr/>
          <a:lstStyle>
            <a:lvl1pPr>
              <a:defRPr/>
            </a:lvl1pPr>
          </a:lstStyle>
          <a:p>
            <a:pPr>
              <a:defRPr/>
            </a:pPr>
            <a:fld id="{78312E38-3E8F-4E94-99E8-C7F9805C3583}"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cambiar el estilo de título	</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defRPr sz="1400"/>
            </a:lvl1pPr>
          </a:lstStyle>
          <a:p>
            <a:pPr>
              <a:defRPr/>
            </a:pPr>
            <a:endParaRPr lang="es-E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s-E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ext uri="{91240B29-F687-4F45-9708-019B960494DF}"/>
            <a:ext uri="{AF507438-7753-43E0-B8FC-AC1667EBCBE1}"/>
          </a:extLst>
        </p:spPr>
        <p:txBody>
          <a:bodyPr vert="horz" wrap="square" lIns="91440" tIns="45720" rIns="91440" bIns="45720" numCol="1" anchor="t" anchorCtr="0" compatLnSpc="1">
            <a:prstTxWarp prst="textNoShape">
              <a:avLst/>
            </a:prstTxWarp>
          </a:bodyPr>
          <a:lstStyle>
            <a:lvl1pPr algn="r">
              <a:defRPr sz="1400"/>
            </a:lvl1pPr>
          </a:lstStyle>
          <a:p>
            <a:pPr>
              <a:defRPr/>
            </a:pPr>
            <a:fld id="{5151C165-3017-4A50-A9D4-F1A8BD68EB61}" type="slidenum">
              <a:rPr lang="es-ES"/>
              <a:pPr>
                <a:defRPr/>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050" name="Rectangle 110"/>
          <p:cNvSpPr>
            <a:spLocks noGrp="1" noChangeArrowheads="1"/>
          </p:cNvSpPr>
          <p:nvPr>
            <p:ph type="ctrTitle"/>
          </p:nvPr>
        </p:nvSpPr>
        <p:spPr>
          <a:xfrm>
            <a:off x="2268538" y="1700213"/>
            <a:ext cx="6010275" cy="1152525"/>
          </a:xfrm>
          <a:noFill/>
        </p:spPr>
        <p:txBody>
          <a:bodyPr/>
          <a:lstStyle/>
          <a:p>
            <a:pPr eaLnBrk="1" hangingPunct="1"/>
            <a:r>
              <a:rPr lang="es-ES" b="1" smtClean="0">
                <a:solidFill>
                  <a:srgbClr val="FFC000"/>
                </a:solidFill>
                <a:latin typeface="Times New Roman" pitchFamily="18" charset="0"/>
                <a:cs typeface="Times New Roman" pitchFamily="18" charset="0"/>
              </a:rPr>
              <a:t>Perturbações do Humor</a:t>
            </a:r>
          </a:p>
        </p:txBody>
      </p:sp>
      <p:sp>
        <p:nvSpPr>
          <p:cNvPr id="2051" name="Rectangle 122"/>
          <p:cNvSpPr>
            <a:spLocks noChangeArrowheads="1"/>
          </p:cNvSpPr>
          <p:nvPr/>
        </p:nvSpPr>
        <p:spPr bwMode="auto">
          <a:xfrm>
            <a:off x="4500563" y="4076700"/>
            <a:ext cx="4392612" cy="2305050"/>
          </a:xfrm>
          <a:prstGeom prst="rect">
            <a:avLst/>
          </a:prstGeom>
          <a:noFill/>
          <a:ln w="9525">
            <a:noFill/>
            <a:miter lim="800000"/>
            <a:headEnd/>
            <a:tailEnd/>
          </a:ln>
        </p:spPr>
        <p:txBody>
          <a:bodyPr anchor="ctr"/>
          <a:lstStyle/>
          <a:p>
            <a:endParaRPr lang="pt-PT" b="1"/>
          </a:p>
        </p:txBody>
      </p:sp>
      <p:pic>
        <p:nvPicPr>
          <p:cNvPr id="2052" name="Picture 125"/>
          <p:cNvPicPr>
            <a:picLocks noChangeAspect="1" noChangeArrowheads="1"/>
          </p:cNvPicPr>
          <p:nvPr/>
        </p:nvPicPr>
        <p:blipFill>
          <a:blip r:embed="rId3" cstate="print"/>
          <a:srcRect/>
          <a:stretch>
            <a:fillRect/>
          </a:stretch>
        </p:blipFill>
        <p:spPr bwMode="auto">
          <a:xfrm>
            <a:off x="7572375" y="142875"/>
            <a:ext cx="1403350" cy="1296988"/>
          </a:xfrm>
          <a:prstGeom prst="rect">
            <a:avLst/>
          </a:prstGeom>
          <a:noFill/>
          <a:ln w="9525">
            <a:noFill/>
            <a:miter lim="800000"/>
            <a:headEnd/>
            <a:tailEnd/>
          </a:ln>
        </p:spPr>
      </p:pic>
      <p:sp>
        <p:nvSpPr>
          <p:cNvPr id="2053" name="CaixaDeTexto 2"/>
          <p:cNvSpPr txBox="1">
            <a:spLocks noChangeArrowheads="1"/>
          </p:cNvSpPr>
          <p:nvPr/>
        </p:nvSpPr>
        <p:spPr bwMode="auto">
          <a:xfrm>
            <a:off x="0" y="6381750"/>
            <a:ext cx="9144000" cy="646113"/>
          </a:xfrm>
          <a:prstGeom prst="rect">
            <a:avLst/>
          </a:prstGeom>
          <a:noFill/>
          <a:ln w="9525">
            <a:noFill/>
            <a:miter lim="800000"/>
            <a:headEnd/>
            <a:tailEnd/>
          </a:ln>
        </p:spPr>
        <p:txBody>
          <a:bodyPr>
            <a:spAutoFit/>
          </a:bodyPr>
          <a:lstStyle/>
          <a:p>
            <a:pPr algn="ctr"/>
            <a:r>
              <a:rPr lang="pt-PT">
                <a:latin typeface="Times New Roman" pitchFamily="18" charset="0"/>
                <a:cs typeface="Times New Roman" pitchFamily="18" charset="0"/>
              </a:rPr>
              <a:t>Licenciatura em Psicologia, 3º Ano, 2º Semestre</a:t>
            </a:r>
          </a:p>
          <a:p>
            <a:pPr algn="ctr"/>
            <a:endParaRPr lang="pt-PT"/>
          </a:p>
        </p:txBody>
      </p:sp>
      <p:sp>
        <p:nvSpPr>
          <p:cNvPr id="2054" name="Rectângulo 5"/>
          <p:cNvSpPr>
            <a:spLocks noChangeArrowheads="1"/>
          </p:cNvSpPr>
          <p:nvPr/>
        </p:nvSpPr>
        <p:spPr bwMode="auto">
          <a:xfrm>
            <a:off x="4070350" y="3429000"/>
            <a:ext cx="4965700" cy="2032000"/>
          </a:xfrm>
          <a:prstGeom prst="rect">
            <a:avLst/>
          </a:prstGeom>
          <a:noFill/>
          <a:ln w="9525">
            <a:noFill/>
            <a:miter lim="800000"/>
            <a:headEnd/>
            <a:tailEnd/>
          </a:ln>
        </p:spPr>
        <p:txBody>
          <a:bodyPr>
            <a:spAutoFit/>
          </a:bodyPr>
          <a:lstStyle/>
          <a:p>
            <a:r>
              <a:rPr lang="es-ES" b="1">
                <a:solidFill>
                  <a:srgbClr val="0070C0"/>
                </a:solidFill>
                <a:latin typeface="Times New Roman" pitchFamily="18" charset="0"/>
                <a:cs typeface="Times New Roman" pitchFamily="18" charset="0"/>
              </a:rPr>
              <a:t>Docente: </a:t>
            </a:r>
            <a:r>
              <a:rPr lang="es-ES">
                <a:latin typeface="Times New Roman" pitchFamily="18" charset="0"/>
                <a:cs typeface="Times New Roman" pitchFamily="18" charset="0"/>
              </a:rPr>
              <a:t>José Gomes da Costa</a:t>
            </a:r>
          </a:p>
          <a:p>
            <a:endParaRPr lang="es-ES" b="1">
              <a:solidFill>
                <a:srgbClr val="0070C0"/>
              </a:solidFill>
              <a:latin typeface="Times New Roman" pitchFamily="18" charset="0"/>
              <a:cs typeface="Times New Roman" pitchFamily="18" charset="0"/>
            </a:endParaRPr>
          </a:p>
          <a:p>
            <a:r>
              <a:rPr lang="es-ES" b="1">
                <a:solidFill>
                  <a:srgbClr val="0070C0"/>
                </a:solidFill>
                <a:latin typeface="Times New Roman" pitchFamily="18" charset="0"/>
                <a:cs typeface="Times New Roman" pitchFamily="18" charset="0"/>
              </a:rPr>
              <a:t>Discentes: </a:t>
            </a:r>
            <a:r>
              <a:rPr lang="es-ES">
                <a:latin typeface="Times New Roman" pitchFamily="18" charset="0"/>
                <a:cs typeface="Times New Roman" pitchFamily="18" charset="0"/>
              </a:rPr>
              <a:t>Alexandra Martins, nº38823</a:t>
            </a:r>
          </a:p>
          <a:p>
            <a:r>
              <a:rPr lang="es-ES">
                <a:solidFill>
                  <a:srgbClr val="0070C0"/>
                </a:solidFill>
                <a:latin typeface="Times New Roman" pitchFamily="18" charset="0"/>
                <a:cs typeface="Times New Roman" pitchFamily="18" charset="0"/>
              </a:rPr>
              <a:t>                   </a:t>
            </a:r>
          </a:p>
          <a:p>
            <a:r>
              <a:rPr lang="es-ES">
                <a:solidFill>
                  <a:srgbClr val="0070C0"/>
                </a:solidFill>
                <a:latin typeface="Times New Roman" pitchFamily="18" charset="0"/>
                <a:cs typeface="Times New Roman" pitchFamily="18" charset="0"/>
              </a:rPr>
              <a:t>                   </a:t>
            </a:r>
            <a:r>
              <a:rPr lang="es-ES">
                <a:latin typeface="Times New Roman" pitchFamily="18" charset="0"/>
                <a:cs typeface="Times New Roman" pitchFamily="18" charset="0"/>
              </a:rPr>
              <a:t>Ana Ramos,  nº40682</a:t>
            </a:r>
          </a:p>
          <a:p>
            <a:r>
              <a:rPr lang="es-ES">
                <a:solidFill>
                  <a:srgbClr val="0070C0"/>
                </a:solidFill>
                <a:latin typeface="Times New Roman" pitchFamily="18" charset="0"/>
                <a:cs typeface="Times New Roman" pitchFamily="18" charset="0"/>
              </a:rPr>
              <a:t>                  </a:t>
            </a:r>
          </a:p>
          <a:p>
            <a:r>
              <a:rPr lang="es-ES">
                <a:solidFill>
                  <a:srgbClr val="0070C0"/>
                </a:solidFill>
                <a:latin typeface="Times New Roman" pitchFamily="18" charset="0"/>
                <a:cs typeface="Times New Roman" pitchFamily="18" charset="0"/>
              </a:rPr>
              <a:t>                   </a:t>
            </a:r>
            <a:r>
              <a:rPr lang="es-ES">
                <a:latin typeface="Times New Roman" pitchFamily="18" charset="0"/>
                <a:cs typeface="Times New Roman" pitchFamily="18" charset="0"/>
              </a:rPr>
              <a:t>Patrícia Costa, nº38854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ítulo 1"/>
          <p:cNvSpPr>
            <a:spLocks noGrp="1"/>
          </p:cNvSpPr>
          <p:nvPr>
            <p:ph type="title"/>
          </p:nvPr>
        </p:nvSpPr>
        <p:spPr/>
        <p:txBody>
          <a:bodyPr/>
          <a:lstStyle/>
          <a:p>
            <a:r>
              <a:rPr lang="pt-PT" sz="4000" smtClean="0">
                <a:solidFill>
                  <a:srgbClr val="FFC000"/>
                </a:solidFill>
                <a:latin typeface="Times New Roman" pitchFamily="18" charset="0"/>
                <a:cs typeface="Times New Roman" pitchFamily="18" charset="0"/>
              </a:rPr>
              <a:t>Perturbação Depressiva Sem Outra Especificação</a:t>
            </a:r>
          </a:p>
        </p:txBody>
      </p:sp>
      <p:sp>
        <p:nvSpPr>
          <p:cNvPr id="3" name="Marcador de Posição de Conteúdo 2"/>
          <p:cNvSpPr>
            <a:spLocks noGrp="1"/>
          </p:cNvSpPr>
          <p:nvPr>
            <p:ph idx="1"/>
          </p:nvPr>
        </p:nvSpPr>
        <p:spPr>
          <a:xfrm>
            <a:off x="357188" y="1857375"/>
            <a:ext cx="8229600" cy="1657350"/>
          </a:xfrm>
          <a:solidFill>
            <a:srgbClr val="FFC000"/>
          </a:solidFill>
        </p:spPr>
        <p:style>
          <a:lnRef idx="1">
            <a:schemeClr val="accent2"/>
          </a:lnRef>
          <a:fillRef idx="2">
            <a:schemeClr val="accent2"/>
          </a:fillRef>
          <a:effectRef idx="1">
            <a:schemeClr val="accent2"/>
          </a:effectRef>
          <a:fontRef idx="minor">
            <a:schemeClr val="dk1"/>
          </a:fontRef>
        </p:style>
        <p:txBody>
          <a:bodyPr/>
          <a:lstStyle/>
          <a:p>
            <a:pPr algn="just">
              <a:buFontTx/>
              <a:buNone/>
              <a:defRPr/>
            </a:pPr>
            <a:r>
              <a:rPr lang="pt-PT" dirty="0" smtClean="0">
                <a:latin typeface="Times New Roman" pitchFamily="18" charset="0"/>
                <a:cs typeface="Times New Roman" pitchFamily="18" charset="0"/>
              </a:rPr>
              <a:t>Todas as perturbações depressivas que não preenchem os critérios para qualquer tipo de depressão acima mencionadas.</a:t>
            </a:r>
            <a:endParaRPr lang="pt-PT" dirty="0">
              <a:latin typeface="Times New Roman" pitchFamily="18" charset="0"/>
              <a:cs typeface="Times New Roman" pitchFamily="18" charset="0"/>
            </a:endParaRPr>
          </a:p>
        </p:txBody>
      </p:sp>
      <p:sp>
        <p:nvSpPr>
          <p:cNvPr id="11268" name="Rectângulo 3"/>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0" y="188913"/>
            <a:ext cx="9144000" cy="981075"/>
          </a:xfrm>
        </p:spPr>
        <p:txBody>
          <a:bodyPr/>
          <a:lstStyle/>
          <a:p>
            <a:pPr eaLnBrk="1" hangingPunct="1"/>
            <a:r>
              <a:rPr lang="pt-PT" sz="4000" b="1"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Perturbações Bipolares</a:t>
            </a:r>
          </a:p>
        </p:txBody>
      </p:sp>
      <p:sp>
        <p:nvSpPr>
          <p:cNvPr id="2" name="Seta com 4 sentidos 1"/>
          <p:cNvSpPr/>
          <p:nvPr/>
        </p:nvSpPr>
        <p:spPr>
          <a:xfrm>
            <a:off x="3059113" y="2565400"/>
            <a:ext cx="2949575" cy="1336675"/>
          </a:xfrm>
          <a:prstGeom prst="quadArrow">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12292" name="CaixaDeTexto 6"/>
          <p:cNvSpPr txBox="1">
            <a:spLocks noChangeArrowheads="1"/>
          </p:cNvSpPr>
          <p:nvPr/>
        </p:nvSpPr>
        <p:spPr bwMode="auto">
          <a:xfrm>
            <a:off x="3286125" y="2143125"/>
            <a:ext cx="2598738" cy="377825"/>
          </a:xfrm>
          <a:prstGeom prst="rect">
            <a:avLst/>
          </a:prstGeom>
          <a:noFill/>
          <a:ln w="9525">
            <a:noFill/>
            <a:miter lim="800000"/>
            <a:headEnd/>
            <a:tailEnd/>
          </a:ln>
        </p:spPr>
        <p:txBody>
          <a:bodyPr>
            <a:spAutoFit/>
          </a:bodyPr>
          <a:lstStyle/>
          <a:p>
            <a:pPr algn="ctr"/>
            <a:r>
              <a:rPr lang="pt-PT">
                <a:latin typeface="Times New Roman" pitchFamily="18" charset="0"/>
                <a:cs typeface="Times New Roman" pitchFamily="18" charset="0"/>
              </a:rPr>
              <a:t>Perturbação Bipolar I</a:t>
            </a:r>
          </a:p>
        </p:txBody>
      </p:sp>
      <p:sp>
        <p:nvSpPr>
          <p:cNvPr id="12293" name="CaixaDeTexto 7"/>
          <p:cNvSpPr txBox="1">
            <a:spLocks noChangeArrowheads="1"/>
          </p:cNvSpPr>
          <p:nvPr/>
        </p:nvSpPr>
        <p:spPr bwMode="auto">
          <a:xfrm>
            <a:off x="323850" y="3048000"/>
            <a:ext cx="2735263" cy="369888"/>
          </a:xfrm>
          <a:prstGeom prst="rect">
            <a:avLst/>
          </a:prstGeom>
          <a:noFill/>
          <a:ln w="9525">
            <a:noFill/>
            <a:miter lim="800000"/>
            <a:headEnd/>
            <a:tailEnd/>
          </a:ln>
        </p:spPr>
        <p:txBody>
          <a:bodyPr>
            <a:spAutoFit/>
          </a:bodyPr>
          <a:lstStyle/>
          <a:p>
            <a:pPr algn="ctr"/>
            <a:r>
              <a:rPr lang="pt-PT">
                <a:latin typeface="Times New Roman" pitchFamily="18" charset="0"/>
                <a:cs typeface="Times New Roman" pitchFamily="18" charset="0"/>
              </a:rPr>
              <a:t>Perturbação Bipolar II</a:t>
            </a:r>
          </a:p>
        </p:txBody>
      </p:sp>
      <p:sp>
        <p:nvSpPr>
          <p:cNvPr id="12294" name="CaixaDeTexto 8"/>
          <p:cNvSpPr txBox="1">
            <a:spLocks noChangeArrowheads="1"/>
          </p:cNvSpPr>
          <p:nvPr/>
        </p:nvSpPr>
        <p:spPr bwMode="auto">
          <a:xfrm>
            <a:off x="5929313" y="3071813"/>
            <a:ext cx="3044825" cy="369887"/>
          </a:xfrm>
          <a:prstGeom prst="rect">
            <a:avLst/>
          </a:prstGeom>
          <a:noFill/>
          <a:ln w="9525">
            <a:noFill/>
            <a:miter lim="800000"/>
            <a:headEnd/>
            <a:tailEnd/>
          </a:ln>
        </p:spPr>
        <p:txBody>
          <a:bodyPr>
            <a:spAutoFit/>
          </a:bodyPr>
          <a:lstStyle/>
          <a:p>
            <a:pPr algn="ctr"/>
            <a:r>
              <a:rPr lang="pt-PT">
                <a:latin typeface="Times New Roman" pitchFamily="18" charset="0"/>
                <a:cs typeface="Times New Roman" pitchFamily="18" charset="0"/>
              </a:rPr>
              <a:t>Perturbação Ciclotímica</a:t>
            </a:r>
          </a:p>
        </p:txBody>
      </p:sp>
      <p:sp>
        <p:nvSpPr>
          <p:cNvPr id="12295" name="CaixaDeTexto 9"/>
          <p:cNvSpPr txBox="1">
            <a:spLocks noChangeArrowheads="1"/>
          </p:cNvSpPr>
          <p:nvPr/>
        </p:nvSpPr>
        <p:spPr bwMode="auto">
          <a:xfrm>
            <a:off x="1187450" y="5373688"/>
            <a:ext cx="2854325" cy="368300"/>
          </a:xfrm>
          <a:prstGeom prst="rect">
            <a:avLst/>
          </a:prstGeom>
          <a:noFill/>
          <a:ln w="9525">
            <a:noFill/>
            <a:miter lim="800000"/>
            <a:headEnd/>
            <a:tailEnd/>
          </a:ln>
        </p:spPr>
        <p:txBody>
          <a:bodyPr>
            <a:spAutoFit/>
          </a:bodyPr>
          <a:lstStyle/>
          <a:p>
            <a:endParaRPr lang="pt-PT"/>
          </a:p>
        </p:txBody>
      </p:sp>
      <p:sp>
        <p:nvSpPr>
          <p:cNvPr id="12296" name="CaixaDeTexto 10"/>
          <p:cNvSpPr txBox="1">
            <a:spLocks noChangeArrowheads="1"/>
          </p:cNvSpPr>
          <p:nvPr/>
        </p:nvSpPr>
        <p:spPr bwMode="auto">
          <a:xfrm>
            <a:off x="2428875" y="3929063"/>
            <a:ext cx="4260850" cy="646112"/>
          </a:xfrm>
          <a:prstGeom prst="rect">
            <a:avLst/>
          </a:prstGeom>
          <a:noFill/>
          <a:ln w="9525">
            <a:noFill/>
            <a:miter lim="800000"/>
            <a:headEnd/>
            <a:tailEnd/>
          </a:ln>
        </p:spPr>
        <p:txBody>
          <a:bodyPr>
            <a:spAutoFit/>
          </a:bodyPr>
          <a:lstStyle/>
          <a:p>
            <a:pPr algn="ctr"/>
            <a:r>
              <a:rPr lang="pt-PT">
                <a:latin typeface="Times New Roman" pitchFamily="18" charset="0"/>
                <a:cs typeface="Times New Roman" pitchFamily="18" charset="0"/>
              </a:rPr>
              <a:t>Perturbação Bipolar Sem Outra Especificação</a:t>
            </a:r>
          </a:p>
        </p:txBody>
      </p:sp>
      <p:sp>
        <p:nvSpPr>
          <p:cNvPr id="12" name="Rectângulo arredondado 11"/>
          <p:cNvSpPr/>
          <p:nvPr/>
        </p:nvSpPr>
        <p:spPr>
          <a:xfrm>
            <a:off x="428625" y="5000625"/>
            <a:ext cx="7272338" cy="1079500"/>
          </a:xfrm>
          <a:prstGeom prst="roundRect">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pt-PT" dirty="0">
                <a:solidFill>
                  <a:schemeClr val="tx1"/>
                </a:solidFill>
                <a:latin typeface="Times New Roman" pitchFamily="18" charset="0"/>
                <a:cs typeface="Times New Roman" pitchFamily="18" charset="0"/>
              </a:rPr>
              <a:t>Neste tipo de perturbações verificam-se episódios maníacos, mistos ou hipomaníacos geralmente acompanhados de histórias de Episódio Depressivo Major. </a:t>
            </a:r>
          </a:p>
        </p:txBody>
      </p:sp>
      <p:sp>
        <p:nvSpPr>
          <p:cNvPr id="12298" name="Rectângulo 9"/>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ítulo 1"/>
          <p:cNvSpPr>
            <a:spLocks noGrp="1"/>
          </p:cNvSpPr>
          <p:nvPr>
            <p:ph type="title"/>
          </p:nvPr>
        </p:nvSpPr>
        <p:spPr>
          <a:xfrm>
            <a:off x="0" y="274638"/>
            <a:ext cx="9144000" cy="1143000"/>
          </a:xfrm>
        </p:spPr>
        <p:txBody>
          <a:bodyPr/>
          <a:lstStyle/>
          <a:p>
            <a:pPr eaLnBrk="1" hangingPunct="1"/>
            <a:r>
              <a:rPr lang="pt-PT" sz="4000" smtClean="0">
                <a:solidFill>
                  <a:srgbClr val="FFC000"/>
                </a:solidFill>
                <a:latin typeface="Times New Roman" pitchFamily="18" charset="0"/>
                <a:cs typeface="Times New Roman" pitchFamily="18" charset="0"/>
              </a:rPr>
              <a:t>Perturbação Bipolar I</a:t>
            </a:r>
          </a:p>
        </p:txBody>
      </p:sp>
      <p:sp>
        <p:nvSpPr>
          <p:cNvPr id="13315" name="Marcador de Posição de Conteúdo 2"/>
          <p:cNvSpPr>
            <a:spLocks noGrp="1"/>
          </p:cNvSpPr>
          <p:nvPr>
            <p:ph idx="1"/>
          </p:nvPr>
        </p:nvSpPr>
        <p:spPr/>
        <p:txBody>
          <a:bodyPr/>
          <a:lstStyle/>
          <a:p>
            <a:pPr marL="0" indent="0" algn="just" eaLnBrk="1" hangingPunct="1">
              <a:buFontTx/>
              <a:buNone/>
            </a:pPr>
            <a:endParaRPr lang="pt-PT" sz="2000" smtClean="0">
              <a:latin typeface="Comic Sans MS" pitchFamily="66" charset="0"/>
            </a:endParaRPr>
          </a:p>
          <a:p>
            <a:pPr marL="0" indent="0" algn="just" eaLnBrk="1" hangingPunct="1">
              <a:buFontTx/>
              <a:buNone/>
            </a:pPr>
            <a:r>
              <a:rPr lang="pt-PT" sz="2000" u="sng" smtClean="0">
                <a:solidFill>
                  <a:srgbClr val="0070C0"/>
                </a:solidFill>
                <a:latin typeface="Times New Roman" pitchFamily="18" charset="0"/>
                <a:cs typeface="Times New Roman" pitchFamily="18" charset="0"/>
              </a:rPr>
              <a:t>Características de diagnóstico</a:t>
            </a:r>
            <a:r>
              <a:rPr lang="pt-PT" sz="2000" smtClean="0">
                <a:solidFill>
                  <a:srgbClr val="0070C0"/>
                </a:solidFill>
                <a:latin typeface="Times New Roman" pitchFamily="18" charset="0"/>
                <a:cs typeface="Times New Roman" pitchFamily="18" charset="0"/>
              </a:rPr>
              <a:t>:</a:t>
            </a:r>
          </a:p>
          <a:p>
            <a:pPr marL="0" indent="0" algn="just" eaLnBrk="1" hangingPunct="1">
              <a:buFontTx/>
              <a:buNone/>
            </a:pPr>
            <a:endParaRPr lang="pt-PT" sz="1800" u="sng" smtClean="0">
              <a:latin typeface="Times New Roman" pitchFamily="18" charset="0"/>
              <a:cs typeface="Times New Roman" pitchFamily="18" charset="0"/>
            </a:endParaRPr>
          </a:p>
          <a:p>
            <a:pPr lvl="1" algn="just" eaLnBrk="1" hangingPunct="1">
              <a:buFont typeface="Wingdings" pitchFamily="2" charset="2"/>
              <a:buChar char="§"/>
            </a:pPr>
            <a:r>
              <a:rPr lang="pt-PT" sz="1800" smtClean="0">
                <a:latin typeface="Times New Roman" pitchFamily="18" charset="0"/>
                <a:cs typeface="Times New Roman" pitchFamily="18" charset="0"/>
              </a:rPr>
              <a:t>manifestação de Episódios Maníacos ou Mistos;</a:t>
            </a:r>
          </a:p>
          <a:p>
            <a:pPr lvl="1" algn="just" eaLnBrk="1" hangingPunct="1">
              <a:buFont typeface="Wingdings" pitchFamily="2" charset="2"/>
              <a:buChar char="§"/>
            </a:pPr>
            <a:r>
              <a:rPr lang="pt-PT" sz="1800" smtClean="0">
                <a:latin typeface="Times New Roman" pitchFamily="18" charset="0"/>
                <a:cs typeface="Times New Roman" pitchFamily="18" charset="0"/>
              </a:rPr>
              <a:t>normalmente verifica-se um ou mais Episódios de Depressão </a:t>
            </a:r>
            <a:r>
              <a:rPr lang="pt-PT" sz="1800" i="1" smtClean="0">
                <a:latin typeface="Times New Roman" pitchFamily="18" charset="0"/>
                <a:cs typeface="Times New Roman" pitchFamily="18" charset="0"/>
              </a:rPr>
              <a:t>Major</a:t>
            </a:r>
            <a:r>
              <a:rPr lang="pt-PT" sz="1800" smtClean="0">
                <a:latin typeface="Times New Roman" pitchFamily="18" charset="0"/>
                <a:cs typeface="Times New Roman" pitchFamily="18" charset="0"/>
              </a:rPr>
              <a:t>.</a:t>
            </a:r>
          </a:p>
          <a:p>
            <a:pPr marL="0" indent="0" algn="just" eaLnBrk="1" hangingPunct="1">
              <a:buFontTx/>
              <a:buNone/>
            </a:pPr>
            <a:endParaRPr lang="pt-PT" sz="1800" smtClean="0">
              <a:latin typeface="Times New Roman" pitchFamily="18" charset="0"/>
              <a:cs typeface="Times New Roman" pitchFamily="18" charset="0"/>
            </a:endParaRPr>
          </a:p>
          <a:p>
            <a:pPr marL="0" indent="0" algn="just" eaLnBrk="1" hangingPunct="1">
              <a:buFontTx/>
              <a:buNone/>
            </a:pPr>
            <a:r>
              <a:rPr lang="pt-PT" sz="2000" b="1" u="sng" smtClean="0">
                <a:latin typeface="Times New Roman" pitchFamily="18" charset="0"/>
                <a:cs typeface="Times New Roman" pitchFamily="18" charset="0"/>
              </a:rPr>
              <a:t>Não devem ser considerados os episódios</a:t>
            </a:r>
            <a:r>
              <a:rPr lang="pt-PT" sz="2000" b="1" smtClean="0">
                <a:latin typeface="Times New Roman" pitchFamily="18" charset="0"/>
                <a:cs typeface="Times New Roman" pitchFamily="18" charset="0"/>
              </a:rPr>
              <a:t>:</a:t>
            </a:r>
          </a:p>
          <a:p>
            <a:pPr marL="0" indent="0" algn="just" eaLnBrk="1" hangingPunct="1">
              <a:buFontTx/>
              <a:buNone/>
            </a:pPr>
            <a:endParaRPr lang="pt-PT" sz="1600" u="sng" smtClean="0">
              <a:latin typeface="Times New Roman" pitchFamily="18" charset="0"/>
              <a:cs typeface="Times New Roman" pitchFamily="18" charset="0"/>
            </a:endParaRPr>
          </a:p>
          <a:p>
            <a:pPr lvl="1" algn="just" eaLnBrk="1" hangingPunct="1">
              <a:buFont typeface="Wingdings" pitchFamily="2" charset="2"/>
              <a:buChar char="Ø"/>
            </a:pPr>
            <a:r>
              <a:rPr lang="pt-PT" sz="1800" smtClean="0">
                <a:latin typeface="Times New Roman" pitchFamily="18" charset="0"/>
                <a:cs typeface="Times New Roman" pitchFamily="18" charset="0"/>
              </a:rPr>
              <a:t>de Perturbação do Humor Induzida por Substâncias;</a:t>
            </a:r>
          </a:p>
          <a:p>
            <a:pPr lvl="1" algn="just" eaLnBrk="1" hangingPunct="1">
              <a:buFont typeface="Wingdings" pitchFamily="2" charset="2"/>
              <a:buChar char="Ø"/>
            </a:pPr>
            <a:r>
              <a:rPr lang="pt-PT" sz="1800" smtClean="0">
                <a:latin typeface="Times New Roman" pitchFamily="18" charset="0"/>
                <a:cs typeface="Times New Roman" pitchFamily="18" charset="0"/>
              </a:rPr>
              <a:t>de Perturbação do Humor Secundária a Um Estado Físico Geral.</a:t>
            </a:r>
          </a:p>
        </p:txBody>
      </p:sp>
      <p:sp>
        <p:nvSpPr>
          <p:cNvPr id="13316" name="Rectângulo 3"/>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ângulo arredondado 3"/>
          <p:cNvSpPr/>
          <p:nvPr/>
        </p:nvSpPr>
        <p:spPr>
          <a:xfrm>
            <a:off x="714375" y="142875"/>
            <a:ext cx="7643813" cy="1071563"/>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pt-PT" dirty="0">
                <a:solidFill>
                  <a:schemeClr val="tx1"/>
                </a:solidFill>
                <a:latin typeface="Times New Roman" pitchFamily="18" charset="0"/>
                <a:cs typeface="Times New Roman" pitchFamily="18" charset="0"/>
              </a:rPr>
              <a:t>Quando o sujeito experimenta o primeiro episódio, Episódio Maníaco Simples, ou quando a perturbação é </a:t>
            </a:r>
            <a:r>
              <a:rPr lang="pt-PT" u="sng" dirty="0">
                <a:solidFill>
                  <a:srgbClr val="000099"/>
                </a:solidFill>
                <a:latin typeface="Times New Roman" pitchFamily="18" charset="0"/>
                <a:cs typeface="Times New Roman" pitchFamily="18" charset="0"/>
              </a:rPr>
              <a:t>recorrente</a:t>
            </a:r>
            <a:r>
              <a:rPr lang="pt-PT" dirty="0">
                <a:solidFill>
                  <a:schemeClr val="tx1"/>
                </a:solidFill>
                <a:latin typeface="Times New Roman" pitchFamily="18" charset="0"/>
                <a:cs typeface="Times New Roman" pitchFamily="18" charset="0"/>
              </a:rPr>
              <a:t>, é inferida a classificação da PB I.</a:t>
            </a:r>
          </a:p>
        </p:txBody>
      </p:sp>
      <p:sp>
        <p:nvSpPr>
          <p:cNvPr id="5" name="Seta curvada à esquerda 4"/>
          <p:cNvSpPr/>
          <p:nvPr/>
        </p:nvSpPr>
        <p:spPr>
          <a:xfrm>
            <a:off x="6000750" y="1357313"/>
            <a:ext cx="714375" cy="1928812"/>
          </a:xfrm>
          <a:prstGeom prst="curvedLeftArrow">
            <a:avLst/>
          </a:prstGeom>
          <a:solidFill>
            <a:srgbClr val="000099"/>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solidFill>
                <a:schemeClr val="tx1"/>
              </a:solidFill>
            </a:endParaRPr>
          </a:p>
        </p:txBody>
      </p:sp>
      <p:sp>
        <p:nvSpPr>
          <p:cNvPr id="7" name="Rectângulo arredondado 6"/>
          <p:cNvSpPr/>
          <p:nvPr/>
        </p:nvSpPr>
        <p:spPr>
          <a:xfrm>
            <a:off x="500063" y="2000250"/>
            <a:ext cx="5357812" cy="3286125"/>
          </a:xfrm>
          <a:prstGeom prst="roundRect">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endParaRPr lang="pt-PT" dirty="0"/>
          </a:p>
          <a:p>
            <a:pPr algn="just">
              <a:buFont typeface="Wingdings" pitchFamily="2" charset="2"/>
              <a:buChar char="Ø"/>
              <a:defRPr/>
            </a:pPr>
            <a:endParaRPr lang="pt-PT" dirty="0"/>
          </a:p>
          <a:p>
            <a:pPr algn="just">
              <a:buFont typeface="Wingdings" pitchFamily="2" charset="2"/>
              <a:buChar char="Ø"/>
              <a:defRPr/>
            </a:pPr>
            <a:endParaRPr lang="pt-PT" dirty="0"/>
          </a:p>
          <a:p>
            <a:pPr algn="just">
              <a:buFont typeface="Wingdings" pitchFamily="2" charset="2"/>
              <a:buChar char="Ø"/>
              <a:defRPr/>
            </a:pPr>
            <a:endParaRPr lang="pt-PT" dirty="0"/>
          </a:p>
          <a:p>
            <a:pPr algn="just">
              <a:buFont typeface="Wingdings" pitchFamily="2" charset="2"/>
              <a:buChar char="Ø"/>
              <a:defRPr/>
            </a:pPr>
            <a:endParaRPr lang="pt-PT" dirty="0"/>
          </a:p>
          <a:p>
            <a:pPr algn="just">
              <a:defRPr/>
            </a:pPr>
            <a:endParaRPr lang="pt-PT" dirty="0">
              <a:solidFill>
                <a:schemeClr val="tx1"/>
              </a:solidFill>
              <a:latin typeface="Comic Sans MS" pitchFamily="66" charset="0"/>
            </a:endParaRPr>
          </a:p>
          <a:p>
            <a:pPr algn="just">
              <a:defRPr/>
            </a:pPr>
            <a:r>
              <a:rPr lang="pt-PT" dirty="0">
                <a:solidFill>
                  <a:schemeClr val="tx1"/>
                </a:solidFill>
                <a:latin typeface="Times New Roman" pitchFamily="18" charset="0"/>
                <a:cs typeface="Times New Roman" pitchFamily="18" charset="0"/>
              </a:rPr>
              <a:t>Quando se verifica uma mudança de polaridade do episódio: </a:t>
            </a:r>
          </a:p>
          <a:p>
            <a:pPr algn="just">
              <a:buFont typeface="Wingdings" pitchFamily="2" charset="2"/>
              <a:buChar char="Ø"/>
              <a:defRPr/>
            </a:pPr>
            <a:endParaRPr lang="pt-PT" dirty="0">
              <a:solidFill>
                <a:schemeClr val="tx1"/>
              </a:solidFill>
              <a:latin typeface="Times New Roman" pitchFamily="18" charset="0"/>
              <a:cs typeface="Times New Roman" pitchFamily="18" charset="0"/>
            </a:endParaRPr>
          </a:p>
          <a:p>
            <a:pPr lvl="2" algn="just">
              <a:buFont typeface="Wingdings" pitchFamily="2" charset="2"/>
              <a:buChar char="§"/>
              <a:defRPr/>
            </a:pPr>
            <a:r>
              <a:rPr lang="pt-PT" dirty="0">
                <a:solidFill>
                  <a:schemeClr val="tx1"/>
                </a:solidFill>
                <a:latin typeface="Times New Roman" pitchFamily="18" charset="0"/>
                <a:cs typeface="Times New Roman" pitchFamily="18" charset="0"/>
              </a:rPr>
              <a:t> Episódio Depressivo Major evolui para um Episódio Maníaco ou um Episódio Misto e vice-versa;</a:t>
            </a:r>
          </a:p>
          <a:p>
            <a:pPr lvl="2" algn="just">
              <a:defRPr/>
            </a:pPr>
            <a:r>
              <a:rPr lang="pt-PT" dirty="0">
                <a:solidFill>
                  <a:schemeClr val="tx1"/>
                </a:solidFill>
                <a:latin typeface="Times New Roman" pitchFamily="18" charset="0"/>
                <a:cs typeface="Times New Roman" pitchFamily="18" charset="0"/>
              </a:rPr>
              <a:t>     </a:t>
            </a:r>
          </a:p>
          <a:p>
            <a:pPr lvl="2" algn="just">
              <a:buFont typeface="Wingdings" pitchFamily="2" charset="2"/>
              <a:buChar char="§"/>
              <a:defRPr/>
            </a:pPr>
            <a:r>
              <a:rPr lang="pt-PT" dirty="0">
                <a:solidFill>
                  <a:schemeClr val="tx1"/>
                </a:solidFill>
                <a:latin typeface="Times New Roman" pitchFamily="18" charset="0"/>
                <a:cs typeface="Times New Roman" pitchFamily="18" charset="0"/>
              </a:rPr>
              <a:t> quando se verifica um intervalo de pelo menos dois meses entre os episódios, sem sintomas maníacos.   </a:t>
            </a:r>
          </a:p>
          <a:p>
            <a:pPr algn="just">
              <a:defRPr/>
            </a:pPr>
            <a:endParaRPr lang="pt-PT" dirty="0">
              <a:solidFill>
                <a:schemeClr val="tx1"/>
              </a:solidFill>
              <a:latin typeface="Comic Sans MS" pitchFamily="66" charset="0"/>
            </a:endParaRPr>
          </a:p>
          <a:p>
            <a:pPr algn="just">
              <a:defRPr/>
            </a:pPr>
            <a:endParaRPr lang="pt-PT" dirty="0">
              <a:solidFill>
                <a:schemeClr val="tx1"/>
              </a:solidFill>
              <a:latin typeface="Comic Sans MS" pitchFamily="66" charset="0"/>
            </a:endParaRPr>
          </a:p>
          <a:p>
            <a:pPr algn="just">
              <a:defRPr/>
            </a:pPr>
            <a:endParaRPr lang="pt-PT" dirty="0">
              <a:solidFill>
                <a:schemeClr val="tx1"/>
              </a:solidFill>
              <a:latin typeface="Comic Sans MS" pitchFamily="66" charset="0"/>
            </a:endParaRPr>
          </a:p>
          <a:p>
            <a:pPr algn="just">
              <a:defRPr/>
            </a:pPr>
            <a:endParaRPr lang="pt-PT" dirty="0"/>
          </a:p>
          <a:p>
            <a:pPr algn="just">
              <a:defRPr/>
            </a:pPr>
            <a:endParaRPr lang="pt-PT" dirty="0"/>
          </a:p>
          <a:p>
            <a:pPr algn="just">
              <a:defRPr/>
            </a:pPr>
            <a:endParaRPr lang="pt-PT" dirty="0"/>
          </a:p>
          <a:p>
            <a:pPr algn="just">
              <a:defRPr/>
            </a:pPr>
            <a:endParaRPr lang="pt-PT" dirty="0"/>
          </a:p>
        </p:txBody>
      </p:sp>
      <p:sp>
        <p:nvSpPr>
          <p:cNvPr id="14341" name="Rectângulo 5"/>
          <p:cNvSpPr>
            <a:spLocks noChangeArrowheads="1"/>
          </p:cNvSpPr>
          <p:nvPr/>
        </p:nvSpPr>
        <p:spPr bwMode="auto">
          <a:xfrm>
            <a:off x="6858000" y="6572250"/>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Marcador de Posição de Conteúdo 2"/>
          <p:cNvSpPr>
            <a:spLocks noGrp="1"/>
          </p:cNvSpPr>
          <p:nvPr>
            <p:ph idx="1"/>
          </p:nvPr>
        </p:nvSpPr>
        <p:spPr/>
        <p:txBody>
          <a:bodyPr/>
          <a:lstStyle/>
          <a:p>
            <a:pPr>
              <a:buFont typeface="Wingdings" pitchFamily="2" charset="2"/>
              <a:buChar char="ü"/>
            </a:pPr>
            <a:r>
              <a:rPr lang="pt-PT" sz="1800" smtClean="0">
                <a:latin typeface="Times New Roman" pitchFamily="18" charset="0"/>
                <a:cs typeface="Times New Roman" pitchFamily="18" charset="0"/>
              </a:rPr>
              <a:t>Episódio Maníaco Mais Recente,</a:t>
            </a:r>
          </a:p>
          <a:p>
            <a:pPr>
              <a:buFont typeface="Wingdings" pitchFamily="2" charset="2"/>
              <a:buChar char="ü"/>
            </a:pPr>
            <a:endParaRPr lang="pt-PT" sz="1800" smtClean="0">
              <a:latin typeface="Times New Roman" pitchFamily="18" charset="0"/>
              <a:cs typeface="Times New Roman" pitchFamily="18" charset="0"/>
            </a:endParaRPr>
          </a:p>
          <a:p>
            <a:pPr>
              <a:buFont typeface="Wingdings" pitchFamily="2" charset="2"/>
              <a:buChar char="ü"/>
            </a:pPr>
            <a:r>
              <a:rPr lang="pt-PT" sz="1800" smtClean="0">
                <a:latin typeface="Times New Roman" pitchFamily="18" charset="0"/>
                <a:cs typeface="Times New Roman" pitchFamily="18" charset="0"/>
              </a:rPr>
              <a:t> Episódio Misto Mais Recente,</a:t>
            </a:r>
          </a:p>
          <a:p>
            <a:pPr>
              <a:buFont typeface="Wingdings" pitchFamily="2" charset="2"/>
              <a:buChar char="ü"/>
            </a:pPr>
            <a:endParaRPr lang="pt-PT" sz="1800" smtClean="0">
              <a:latin typeface="Times New Roman" pitchFamily="18" charset="0"/>
              <a:cs typeface="Times New Roman" pitchFamily="18" charset="0"/>
            </a:endParaRPr>
          </a:p>
          <a:p>
            <a:pPr>
              <a:buFont typeface="Wingdings" pitchFamily="2" charset="2"/>
              <a:buChar char="ü"/>
            </a:pPr>
            <a:r>
              <a:rPr lang="pt-PT" sz="1800" smtClean="0">
                <a:latin typeface="Times New Roman" pitchFamily="18" charset="0"/>
                <a:cs typeface="Times New Roman" pitchFamily="18" charset="0"/>
              </a:rPr>
              <a:t>Episódio Depressivo Mais Recente e </a:t>
            </a:r>
          </a:p>
          <a:p>
            <a:pPr>
              <a:buFont typeface="Wingdings" pitchFamily="2" charset="2"/>
              <a:buChar char="ü"/>
            </a:pPr>
            <a:endParaRPr lang="pt-PT" sz="1800" smtClean="0">
              <a:latin typeface="Times New Roman" pitchFamily="18" charset="0"/>
              <a:cs typeface="Times New Roman" pitchFamily="18" charset="0"/>
            </a:endParaRPr>
          </a:p>
          <a:p>
            <a:pPr>
              <a:buFont typeface="Wingdings" pitchFamily="2" charset="2"/>
              <a:buChar char="ü"/>
            </a:pPr>
            <a:r>
              <a:rPr lang="pt-PT" sz="1800" smtClean="0">
                <a:latin typeface="Times New Roman" pitchFamily="18" charset="0"/>
                <a:cs typeface="Times New Roman" pitchFamily="18" charset="0"/>
              </a:rPr>
              <a:t>Episódio Sem Especificação Mais Recente</a:t>
            </a:r>
          </a:p>
        </p:txBody>
      </p:sp>
      <p:sp>
        <p:nvSpPr>
          <p:cNvPr id="4" name="Seta de movimento para a direita 3"/>
          <p:cNvSpPr/>
          <p:nvPr/>
        </p:nvSpPr>
        <p:spPr>
          <a:xfrm rot="5400000">
            <a:off x="3786188" y="4214813"/>
            <a:ext cx="928687" cy="642937"/>
          </a:xfrm>
          <a:prstGeom prst="stripedRightArrow">
            <a:avLst/>
          </a:prstGeom>
          <a:solidFill>
            <a:schemeClr val="bg1"/>
          </a:solidFill>
          <a:ln>
            <a:solidFill>
              <a:srgbClr val="025198"/>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p>
        </p:txBody>
      </p:sp>
      <p:sp>
        <p:nvSpPr>
          <p:cNvPr id="5" name="Oval 4"/>
          <p:cNvSpPr/>
          <p:nvPr/>
        </p:nvSpPr>
        <p:spPr>
          <a:xfrm>
            <a:off x="928688" y="5143500"/>
            <a:ext cx="6500812" cy="928688"/>
          </a:xfrm>
          <a:prstGeom prst="ellipse">
            <a:avLst/>
          </a:prstGeom>
          <a:solidFill>
            <a:schemeClr val="bg1"/>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dirty="0">
                <a:solidFill>
                  <a:schemeClr val="tx1"/>
                </a:solidFill>
                <a:latin typeface="Times New Roman" pitchFamily="18" charset="0"/>
                <a:cs typeface="Times New Roman" pitchFamily="18" charset="0"/>
              </a:rPr>
              <a:t>especificam as Perturbações Bipolares I recorrentes.</a:t>
            </a:r>
            <a:endParaRPr lang="pt-PT" dirty="0">
              <a:latin typeface="Times New Roman" pitchFamily="18" charset="0"/>
              <a:cs typeface="Times New Roman" pitchFamily="18" charset="0"/>
            </a:endParaRPr>
          </a:p>
        </p:txBody>
      </p:sp>
      <p:sp>
        <p:nvSpPr>
          <p:cNvPr id="15365" name="Rectângulo 5"/>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Posição de Conteúdo 3"/>
          <p:cNvGraphicFramePr>
            <a:graphicFrameLocks noGrp="1"/>
          </p:cNvGraphicFramePr>
          <p:nvPr>
            <p:ph idx="1"/>
          </p:nvPr>
        </p:nvGraphicFramePr>
        <p:xfrm>
          <a:off x="-428660" y="928670"/>
          <a:ext cx="821537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387" name="Rectângulo 2"/>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p:cNvSpPr>
            <a:spLocks noGrp="1"/>
          </p:cNvSpPr>
          <p:nvPr>
            <p:ph type="title"/>
          </p:nvPr>
        </p:nvSpPr>
        <p:spPr>
          <a:xfrm>
            <a:off x="142875" y="274638"/>
            <a:ext cx="9001125" cy="1143000"/>
          </a:xfrm>
        </p:spPr>
        <p:txBody>
          <a:bodyPr/>
          <a:lstStyle/>
          <a:p>
            <a:pPr algn="l"/>
            <a:r>
              <a:rPr lang="pt-PT" sz="3600" u="sng" dirty="0" smtClean="0">
                <a:solidFill>
                  <a:srgbClr val="FFC000"/>
                </a:solidFill>
                <a:latin typeface="Times New Roman" pitchFamily="18" charset="0"/>
                <a:cs typeface="Times New Roman" pitchFamily="18" charset="0"/>
              </a:rPr>
              <a:t>Características da PB I</a:t>
            </a:r>
          </a:p>
        </p:txBody>
      </p:sp>
      <p:sp>
        <p:nvSpPr>
          <p:cNvPr id="17411" name="Marcador de Posição de Conteúdo 2"/>
          <p:cNvSpPr>
            <a:spLocks noGrp="1"/>
          </p:cNvSpPr>
          <p:nvPr>
            <p:ph idx="1"/>
          </p:nvPr>
        </p:nvSpPr>
        <p:spPr>
          <a:xfrm>
            <a:off x="142875" y="1600200"/>
            <a:ext cx="8858250" cy="4525963"/>
          </a:xfrm>
        </p:spPr>
        <p:txBody>
          <a:bodyPr/>
          <a:lstStyle/>
          <a:p>
            <a:pPr algn="just">
              <a:buFont typeface="Wingdings" pitchFamily="2" charset="2"/>
              <a:buChar char="ü"/>
            </a:pPr>
            <a:endParaRPr lang="pt-PT" sz="2000" dirty="0" smtClean="0">
              <a:latin typeface="Times New Roman" pitchFamily="18" charset="0"/>
              <a:cs typeface="Times New Roman" pitchFamily="18" charset="0"/>
            </a:endParaRPr>
          </a:p>
          <a:p>
            <a:pPr algn="just">
              <a:buFont typeface="Wingdings" pitchFamily="2" charset="2"/>
              <a:buChar char="ü"/>
            </a:pPr>
            <a:r>
              <a:rPr lang="pt-PT" sz="2000" dirty="0" smtClean="0">
                <a:latin typeface="Times New Roman" pitchFamily="18" charset="0"/>
                <a:cs typeface="Times New Roman" pitchFamily="18" charset="0"/>
              </a:rPr>
              <a:t>No que respeita à cultura não se verificam diferenças significativas;</a:t>
            </a:r>
          </a:p>
          <a:p>
            <a:pPr algn="just">
              <a:buFont typeface="Wingdings" pitchFamily="2" charset="2"/>
              <a:buChar char="ü"/>
            </a:pPr>
            <a:endParaRPr lang="pt-PT" sz="2000" dirty="0" smtClean="0">
              <a:latin typeface="Times New Roman" pitchFamily="18" charset="0"/>
              <a:cs typeface="Times New Roman" pitchFamily="18" charset="0"/>
            </a:endParaRPr>
          </a:p>
          <a:p>
            <a:pPr algn="just">
              <a:buFont typeface="Wingdings" pitchFamily="2" charset="2"/>
              <a:buChar char="ü"/>
            </a:pPr>
            <a:r>
              <a:rPr lang="pt-PT" sz="2000" dirty="0" smtClean="0">
                <a:latin typeface="Times New Roman" pitchFamily="18" charset="0"/>
                <a:cs typeface="Times New Roman" pitchFamily="18" charset="0"/>
              </a:rPr>
              <a:t>Já cerca de 10 a 15% dos jovens com Episódio Depressivo Major tendem a desenvolver PB I, sendo que os Episódios Mistos são mais frequentes em adolescentes e jovens adultos do que em adultos mais velhos;</a:t>
            </a:r>
          </a:p>
          <a:p>
            <a:pPr algn="just">
              <a:buFont typeface="Wingdings" pitchFamily="2" charset="2"/>
              <a:buChar char="ü"/>
            </a:pPr>
            <a:endParaRPr lang="pt-PT" sz="2000" dirty="0" smtClean="0">
              <a:latin typeface="Times New Roman" pitchFamily="18" charset="0"/>
              <a:cs typeface="Times New Roman" pitchFamily="18" charset="0"/>
            </a:endParaRPr>
          </a:p>
          <a:p>
            <a:pPr algn="just">
              <a:buFont typeface="Wingdings" pitchFamily="2" charset="2"/>
              <a:buChar char="ü"/>
            </a:pPr>
            <a:r>
              <a:rPr lang="pt-PT" sz="2000" dirty="0" smtClean="0">
                <a:latin typeface="Times New Roman" pitchFamily="18" charset="0"/>
                <a:cs typeface="Times New Roman" pitchFamily="18" charset="0"/>
              </a:rPr>
              <a:t>Relativamente ao género a PB I ocorre tanto em mulheres como em </a:t>
            </a:r>
          </a:p>
          <a:p>
            <a:pPr algn="just">
              <a:buFontTx/>
              <a:buNone/>
            </a:pPr>
            <a:r>
              <a:rPr lang="pt-PT" sz="2000" dirty="0" smtClean="0">
                <a:latin typeface="Times New Roman" pitchFamily="18" charset="0"/>
                <a:cs typeface="Times New Roman" pitchFamily="18" charset="0"/>
              </a:rPr>
              <a:t>      homens;</a:t>
            </a:r>
          </a:p>
          <a:p>
            <a:pPr algn="just">
              <a:buFont typeface="Wingdings" pitchFamily="2" charset="2"/>
              <a:buChar char="ü"/>
            </a:pPr>
            <a:endParaRPr lang="pt-PT" sz="2000" dirty="0" smtClean="0">
              <a:latin typeface="Times New Roman" pitchFamily="18" charset="0"/>
              <a:cs typeface="Times New Roman" pitchFamily="18" charset="0"/>
            </a:endParaRPr>
          </a:p>
          <a:p>
            <a:pPr algn="just">
              <a:buFont typeface="Wingdings" pitchFamily="2" charset="2"/>
              <a:buChar char="ü"/>
            </a:pPr>
            <a:r>
              <a:rPr lang="pt-PT" sz="2000" dirty="0" smtClean="0">
                <a:latin typeface="Times New Roman" pitchFamily="18" charset="0"/>
                <a:cs typeface="Times New Roman" pitchFamily="18" charset="0"/>
              </a:rPr>
              <a:t>O padrão familiar evidencia claramente uma influência genética.</a:t>
            </a:r>
          </a:p>
        </p:txBody>
      </p:sp>
      <p:sp>
        <p:nvSpPr>
          <p:cNvPr id="17412" name="Rectângulo 3"/>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p:cNvSpPr>
            <a:spLocks noGrp="1"/>
          </p:cNvSpPr>
          <p:nvPr>
            <p:ph type="title"/>
          </p:nvPr>
        </p:nvSpPr>
        <p:spPr>
          <a:xfrm>
            <a:off x="0" y="274638"/>
            <a:ext cx="9144000" cy="1143000"/>
          </a:xfrm>
        </p:spPr>
        <p:txBody>
          <a:bodyPr/>
          <a:lstStyle/>
          <a:p>
            <a:r>
              <a:rPr lang="pt-PT" sz="4000" smtClean="0">
                <a:solidFill>
                  <a:srgbClr val="FFC000"/>
                </a:solidFill>
                <a:latin typeface="Times New Roman" pitchFamily="18" charset="0"/>
                <a:cs typeface="Times New Roman" pitchFamily="18" charset="0"/>
              </a:rPr>
              <a:t>Perturbação Bipolar II</a:t>
            </a:r>
          </a:p>
        </p:txBody>
      </p:sp>
      <p:sp>
        <p:nvSpPr>
          <p:cNvPr id="18435" name="Marcador de Posição de Conteúdo 2"/>
          <p:cNvSpPr>
            <a:spLocks noGrp="1"/>
          </p:cNvSpPr>
          <p:nvPr>
            <p:ph idx="1"/>
          </p:nvPr>
        </p:nvSpPr>
        <p:spPr>
          <a:xfrm>
            <a:off x="142875" y="1500188"/>
            <a:ext cx="8643938" cy="4525962"/>
          </a:xfrm>
        </p:spPr>
        <p:txBody>
          <a:bodyPr/>
          <a:lstStyle/>
          <a:p>
            <a:pPr algn="just">
              <a:buFontTx/>
              <a:buNone/>
            </a:pPr>
            <a:endParaRPr lang="pt-PT" sz="2000" smtClean="0">
              <a:latin typeface="Comic Sans MS" pitchFamily="66" charset="0"/>
            </a:endParaRPr>
          </a:p>
          <a:p>
            <a:pPr algn="just">
              <a:buFontTx/>
              <a:buNone/>
            </a:pPr>
            <a:r>
              <a:rPr lang="pt-PT" sz="2000" u="sng" smtClean="0">
                <a:solidFill>
                  <a:srgbClr val="0070C0"/>
                </a:solidFill>
                <a:latin typeface="Times New Roman" pitchFamily="18" charset="0"/>
                <a:cs typeface="Times New Roman" pitchFamily="18" charset="0"/>
              </a:rPr>
              <a:t>Características de diagnóstico</a:t>
            </a:r>
            <a:r>
              <a:rPr lang="pt-PT" sz="2000" smtClean="0">
                <a:solidFill>
                  <a:srgbClr val="0070C0"/>
                </a:solidFill>
                <a:latin typeface="Times New Roman" pitchFamily="18" charset="0"/>
                <a:cs typeface="Times New Roman" pitchFamily="18" charset="0"/>
              </a:rPr>
              <a:t>:</a:t>
            </a:r>
            <a:r>
              <a:rPr lang="pt-PT" sz="2000" u="sng" smtClean="0">
                <a:solidFill>
                  <a:srgbClr val="0070C0"/>
                </a:solidFill>
                <a:latin typeface="Times New Roman" pitchFamily="18" charset="0"/>
                <a:cs typeface="Times New Roman" pitchFamily="18" charset="0"/>
              </a:rPr>
              <a:t> </a:t>
            </a:r>
          </a:p>
          <a:p>
            <a:pPr algn="just">
              <a:buFontTx/>
              <a:buNone/>
            </a:pPr>
            <a:endParaRPr lang="pt-PT" sz="2000" u="sng" smtClean="0">
              <a:latin typeface="Comic Sans MS" pitchFamily="66" charset="0"/>
            </a:endParaRPr>
          </a:p>
          <a:p>
            <a:pPr lvl="1" algn="just">
              <a:buFont typeface="Wingdings" pitchFamily="2" charset="2"/>
              <a:buChar char="§"/>
            </a:pPr>
            <a:r>
              <a:rPr lang="pt-PT" sz="1800" smtClean="0">
                <a:latin typeface="Times New Roman" pitchFamily="18" charset="0"/>
                <a:cs typeface="Times New Roman" pitchFamily="18" charset="0"/>
              </a:rPr>
              <a:t>ocorrência de um ou mais Episódios Depressivos Major, acompanhados de pelo menos um Episódio Hipomaníaco;</a:t>
            </a:r>
          </a:p>
          <a:p>
            <a:pPr lvl="1" algn="just">
              <a:buFont typeface="Wingdings" pitchFamily="2" charset="2"/>
              <a:buChar char="§"/>
            </a:pPr>
            <a:endParaRPr lang="pt-PT" sz="1800" smtClean="0">
              <a:latin typeface="Times New Roman" pitchFamily="18" charset="0"/>
              <a:cs typeface="Times New Roman" pitchFamily="18" charset="0"/>
            </a:endParaRPr>
          </a:p>
          <a:p>
            <a:pPr lvl="1" algn="just">
              <a:buFont typeface="Wingdings" pitchFamily="2" charset="2"/>
              <a:buChar char="§"/>
            </a:pPr>
            <a:r>
              <a:rPr lang="pt-PT" sz="1800" smtClean="0">
                <a:latin typeface="Times New Roman" pitchFamily="18" charset="0"/>
                <a:cs typeface="Times New Roman" pitchFamily="18" charset="0"/>
              </a:rPr>
              <a:t>um mal-estar clinicamente significativo ou funcionamento social </a:t>
            </a:r>
          </a:p>
          <a:p>
            <a:pPr lvl="1" algn="just">
              <a:buFontTx/>
              <a:buNone/>
            </a:pPr>
            <a:r>
              <a:rPr lang="pt-PT" sz="1800" smtClean="0">
                <a:latin typeface="Times New Roman" pitchFamily="18" charset="0"/>
                <a:cs typeface="Times New Roman" pitchFamily="18" charset="0"/>
              </a:rPr>
              <a:t>     deficiente, ocupacional ou em qualquer outra área importante é um sinal </a:t>
            </a:r>
          </a:p>
          <a:p>
            <a:pPr lvl="1" algn="just">
              <a:buFontTx/>
              <a:buNone/>
            </a:pPr>
            <a:r>
              <a:rPr lang="pt-PT" sz="1800" smtClean="0">
                <a:latin typeface="Times New Roman" pitchFamily="18" charset="0"/>
                <a:cs typeface="Times New Roman" pitchFamily="18" charset="0"/>
              </a:rPr>
              <a:t>     para esta perturbação;</a:t>
            </a:r>
          </a:p>
          <a:p>
            <a:pPr lvl="1" algn="just">
              <a:buFont typeface="Wingdings" pitchFamily="2" charset="2"/>
              <a:buChar char="§"/>
            </a:pPr>
            <a:endParaRPr lang="pt-PT" sz="1800" smtClean="0">
              <a:latin typeface="Times New Roman" pitchFamily="18" charset="0"/>
              <a:cs typeface="Times New Roman" pitchFamily="18" charset="0"/>
            </a:endParaRPr>
          </a:p>
          <a:p>
            <a:pPr lvl="1" algn="just">
              <a:buFont typeface="Wingdings" pitchFamily="2" charset="2"/>
              <a:buChar char="§"/>
            </a:pPr>
            <a:r>
              <a:rPr lang="pt-PT" sz="1800" smtClean="0">
                <a:latin typeface="Times New Roman" pitchFamily="18" charset="0"/>
                <a:cs typeface="Times New Roman" pitchFamily="18" charset="0"/>
              </a:rPr>
              <a:t>é importante o relato de outras pessoas pois estes indivíduos quando </a:t>
            </a:r>
          </a:p>
          <a:p>
            <a:pPr lvl="1" algn="just">
              <a:buFontTx/>
              <a:buNone/>
            </a:pPr>
            <a:r>
              <a:rPr lang="pt-PT" sz="1800" smtClean="0">
                <a:latin typeface="Times New Roman" pitchFamily="18" charset="0"/>
                <a:cs typeface="Times New Roman" pitchFamily="18" charset="0"/>
              </a:rPr>
              <a:t>     afetados por um Episódio Depressivo Major não se recordam dos </a:t>
            </a:r>
          </a:p>
          <a:p>
            <a:pPr lvl="1" algn="just">
              <a:buFontTx/>
              <a:buNone/>
            </a:pPr>
            <a:r>
              <a:rPr lang="pt-PT" sz="1800" smtClean="0">
                <a:latin typeface="Times New Roman" pitchFamily="18" charset="0"/>
                <a:cs typeface="Times New Roman" pitchFamily="18" charset="0"/>
              </a:rPr>
              <a:t>     episódios de hipomania.</a:t>
            </a:r>
            <a:endParaRPr lang="pt-PT" sz="1800" u="sng" smtClean="0">
              <a:latin typeface="Times New Roman" pitchFamily="18" charset="0"/>
              <a:cs typeface="Times New Roman" pitchFamily="18" charset="0"/>
            </a:endParaRPr>
          </a:p>
        </p:txBody>
      </p:sp>
      <p:sp>
        <p:nvSpPr>
          <p:cNvPr id="18436" name="Rectângulo 3"/>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ítulo 1"/>
          <p:cNvSpPr>
            <a:spLocks noGrp="1"/>
          </p:cNvSpPr>
          <p:nvPr>
            <p:ph type="title"/>
          </p:nvPr>
        </p:nvSpPr>
        <p:spPr>
          <a:xfrm>
            <a:off x="142875" y="285750"/>
            <a:ext cx="8543925" cy="1143000"/>
          </a:xfrm>
        </p:spPr>
        <p:txBody>
          <a:bodyPr/>
          <a:lstStyle/>
          <a:p>
            <a:pPr algn="l"/>
            <a:r>
              <a:rPr lang="pt-PT" sz="3600" u="sng" smtClean="0">
                <a:solidFill>
                  <a:srgbClr val="FFC000"/>
                </a:solidFill>
                <a:latin typeface="Times New Roman" pitchFamily="18" charset="0"/>
                <a:cs typeface="Times New Roman" pitchFamily="18" charset="0"/>
              </a:rPr>
              <a:t>Características da PB II</a:t>
            </a:r>
          </a:p>
        </p:txBody>
      </p:sp>
      <p:sp>
        <p:nvSpPr>
          <p:cNvPr id="5" name="Rectângulo arredondado 4"/>
          <p:cNvSpPr/>
          <p:nvPr/>
        </p:nvSpPr>
        <p:spPr>
          <a:xfrm>
            <a:off x="1000125" y="1928813"/>
            <a:ext cx="7215188" cy="1000125"/>
          </a:xfrm>
          <a:prstGeom prst="roundRect">
            <a:avLst/>
          </a:prstGeom>
          <a:solidFill>
            <a:schemeClr val="accent3">
              <a:lumMod val="95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pt-PT" sz="2000" dirty="0">
                <a:solidFill>
                  <a:schemeClr val="tx1"/>
                </a:solidFill>
                <a:latin typeface="Times New Roman" pitchFamily="18" charset="0"/>
                <a:cs typeface="Times New Roman" pitchFamily="18" charset="0"/>
              </a:rPr>
              <a:t>Maior índice de prevalência nas mulheres, apresentando maior risco no período imediato ao pós-parto.</a:t>
            </a:r>
          </a:p>
        </p:txBody>
      </p:sp>
      <p:sp>
        <p:nvSpPr>
          <p:cNvPr id="6" name="Marcador de Posição de Conteúdo 5"/>
          <p:cNvSpPr>
            <a:spLocks noGrp="1"/>
          </p:cNvSpPr>
          <p:nvPr>
            <p:ph idx="1"/>
          </p:nvPr>
        </p:nvSpPr>
        <p:spPr>
          <a:xfrm>
            <a:off x="500063" y="3143250"/>
            <a:ext cx="7186612" cy="1000125"/>
          </a:xfrm>
          <a:prstGeom prst="roundRect">
            <a:avLst/>
          </a:prstGeom>
          <a:solidFill>
            <a:schemeClr val="accent3">
              <a:lumMod val="95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defRPr/>
            </a:pPr>
            <a:endParaRPr lang="pt-PT" sz="2000" dirty="0" smtClean="0">
              <a:latin typeface="Times New Roman" pitchFamily="18" charset="0"/>
              <a:cs typeface="Times New Roman" pitchFamily="18" charset="0"/>
            </a:endParaRPr>
          </a:p>
          <a:p>
            <a:pPr algn="just">
              <a:buFontTx/>
              <a:buNone/>
              <a:defRPr/>
            </a:pPr>
            <a:r>
              <a:rPr lang="pt-PT" sz="2000" dirty="0" smtClean="0">
                <a:solidFill>
                  <a:schemeClr val="tx1"/>
                </a:solidFill>
                <a:latin typeface="Times New Roman" pitchFamily="18" charset="0"/>
                <a:cs typeface="Times New Roman" pitchFamily="18" charset="0"/>
              </a:rPr>
              <a:t>Os factores genéticos são determinantes.</a:t>
            </a:r>
          </a:p>
          <a:p>
            <a:pPr>
              <a:defRPr/>
            </a:pPr>
            <a:endParaRPr lang="pt-PT" dirty="0"/>
          </a:p>
        </p:txBody>
      </p:sp>
      <p:sp>
        <p:nvSpPr>
          <p:cNvPr id="19461" name="Rectângulo 6"/>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ítulo 1"/>
          <p:cNvSpPr>
            <a:spLocks noGrp="1"/>
          </p:cNvSpPr>
          <p:nvPr>
            <p:ph type="title"/>
          </p:nvPr>
        </p:nvSpPr>
        <p:spPr/>
        <p:txBody>
          <a:bodyPr/>
          <a:lstStyle/>
          <a:p>
            <a:r>
              <a:rPr lang="pt-PT" sz="4000" dirty="0" smtClean="0">
                <a:solidFill>
                  <a:srgbClr val="FFC000"/>
                </a:solidFill>
                <a:latin typeface="Times New Roman" pitchFamily="18" charset="0"/>
                <a:cs typeface="Times New Roman" pitchFamily="18" charset="0"/>
              </a:rPr>
              <a:t>Perturbação Ciclotímica</a:t>
            </a:r>
          </a:p>
        </p:txBody>
      </p:sp>
      <p:sp>
        <p:nvSpPr>
          <p:cNvPr id="20483" name="Marcador de Posição de Conteúdo 2"/>
          <p:cNvSpPr>
            <a:spLocks noGrp="1"/>
          </p:cNvSpPr>
          <p:nvPr>
            <p:ph idx="1"/>
          </p:nvPr>
        </p:nvSpPr>
        <p:spPr>
          <a:xfrm>
            <a:off x="0" y="1600200"/>
            <a:ext cx="8858250" cy="4525963"/>
          </a:xfrm>
        </p:spPr>
        <p:txBody>
          <a:bodyPr/>
          <a:lstStyle/>
          <a:p>
            <a:pPr>
              <a:buFontTx/>
              <a:buNone/>
            </a:pPr>
            <a:r>
              <a:rPr lang="pt-PT" sz="2000" dirty="0" smtClean="0">
                <a:solidFill>
                  <a:srgbClr val="0070C0"/>
                </a:solidFill>
                <a:latin typeface="Times New Roman" pitchFamily="18" charset="0"/>
                <a:cs typeface="Times New Roman" pitchFamily="18" charset="0"/>
              </a:rPr>
              <a:t>  </a:t>
            </a:r>
            <a:r>
              <a:rPr lang="pt-PT" sz="2000" u="sng" dirty="0" smtClean="0">
                <a:solidFill>
                  <a:srgbClr val="0070C0"/>
                </a:solidFill>
                <a:latin typeface="Times New Roman" pitchFamily="18" charset="0"/>
                <a:cs typeface="Times New Roman" pitchFamily="18" charset="0"/>
              </a:rPr>
              <a:t> Características de diagnóstico:</a:t>
            </a:r>
          </a:p>
          <a:p>
            <a:pPr>
              <a:buFontTx/>
              <a:buNone/>
            </a:pPr>
            <a:endParaRPr lang="pt-PT" sz="1800" u="sng" dirty="0" smtClean="0">
              <a:latin typeface="Comic Sans MS" pitchFamily="66" charset="0"/>
            </a:endParaRPr>
          </a:p>
          <a:p>
            <a:pPr lvl="1" algn="just">
              <a:buFont typeface="Wingdings" pitchFamily="2" charset="2"/>
              <a:buChar char="§"/>
            </a:pPr>
            <a:r>
              <a:rPr lang="pt-PT" sz="1800" dirty="0" smtClean="0">
                <a:latin typeface="Times New Roman" pitchFamily="18" charset="0"/>
                <a:cs typeface="Times New Roman" pitchFamily="18" charset="0"/>
              </a:rPr>
              <a:t>é uma perturbação do humor crónica instável que abrange muitos períodos de sintomas hipomaníacos e de sintomas depressivos;</a:t>
            </a:r>
          </a:p>
          <a:p>
            <a:pPr lvl="1" algn="just">
              <a:buFont typeface="Wingdings" pitchFamily="2" charset="2"/>
              <a:buChar char="§"/>
            </a:pPr>
            <a:endParaRPr lang="pt-PT" sz="1800" dirty="0" smtClean="0">
              <a:latin typeface="Times New Roman" pitchFamily="18" charset="0"/>
              <a:cs typeface="Times New Roman" pitchFamily="18" charset="0"/>
            </a:endParaRPr>
          </a:p>
          <a:p>
            <a:pPr lvl="1" algn="just">
              <a:buFont typeface="Wingdings" pitchFamily="2" charset="2"/>
              <a:buChar char="§"/>
            </a:pPr>
            <a:r>
              <a:rPr lang="pt-PT" sz="1800" dirty="0" smtClean="0">
                <a:latin typeface="Times New Roman" pitchFamily="18" charset="0"/>
                <a:cs typeface="Times New Roman" pitchFamily="18" charset="0"/>
              </a:rPr>
              <a:t>estes sintomas não são em número, intensidade, duração e globalidade suficientes para serem Episódio Maníaco e Episódio Depressivo Major, </a:t>
            </a:r>
            <a:r>
              <a:rPr lang="pt-PT" sz="1800" dirty="0" err="1" smtClean="0">
                <a:latin typeface="Times New Roman" pitchFamily="18" charset="0"/>
                <a:cs typeface="Times New Roman" pitchFamily="18" charset="0"/>
              </a:rPr>
              <a:t>respectivamente</a:t>
            </a:r>
            <a:r>
              <a:rPr lang="pt-PT" sz="1800" dirty="0" smtClean="0">
                <a:latin typeface="Times New Roman" pitchFamily="18" charset="0"/>
                <a:cs typeface="Times New Roman" pitchFamily="18" charset="0"/>
              </a:rPr>
              <a:t>;</a:t>
            </a:r>
          </a:p>
          <a:p>
            <a:pPr lvl="1" algn="just">
              <a:buFont typeface="Wingdings" pitchFamily="2" charset="2"/>
              <a:buChar char="§"/>
            </a:pPr>
            <a:endParaRPr lang="pt-PT" sz="1800" dirty="0" smtClean="0">
              <a:latin typeface="Times New Roman" pitchFamily="18" charset="0"/>
              <a:cs typeface="Times New Roman" pitchFamily="18" charset="0"/>
            </a:endParaRPr>
          </a:p>
          <a:p>
            <a:pPr lvl="1" algn="just">
              <a:buFont typeface="Wingdings" pitchFamily="2" charset="2"/>
              <a:buChar char="§"/>
            </a:pPr>
            <a:r>
              <a:rPr lang="pt-PT" sz="1800" dirty="0" smtClean="0">
                <a:latin typeface="Times New Roman" pitchFamily="18" charset="0"/>
                <a:cs typeface="Times New Roman" pitchFamily="18" charset="0"/>
              </a:rPr>
              <a:t>para a realização do diagnóstico é necessário que durante um período de </a:t>
            </a:r>
          </a:p>
          <a:p>
            <a:pPr lvl="1" algn="just">
              <a:buFontTx/>
              <a:buNone/>
            </a:pPr>
            <a:r>
              <a:rPr lang="pt-PT" sz="1800" dirty="0" smtClean="0">
                <a:latin typeface="Times New Roman" pitchFamily="18" charset="0"/>
                <a:cs typeface="Times New Roman" pitchFamily="18" charset="0"/>
              </a:rPr>
              <a:t>     dois anos, a pessoa não esteja isenta de sintomas anteriormente descritos, por </a:t>
            </a:r>
          </a:p>
          <a:p>
            <a:pPr lvl="1" algn="just">
              <a:buFontTx/>
              <a:buNone/>
            </a:pPr>
            <a:r>
              <a:rPr lang="pt-PT" sz="1800" dirty="0" smtClean="0">
                <a:latin typeface="Times New Roman" pitchFamily="18" charset="0"/>
                <a:cs typeface="Times New Roman" pitchFamily="18" charset="0"/>
              </a:rPr>
              <a:t>     mais de dois meses;</a:t>
            </a:r>
          </a:p>
          <a:p>
            <a:pPr>
              <a:buFont typeface="Wingdings" pitchFamily="2" charset="2"/>
              <a:buChar char="ü"/>
            </a:pPr>
            <a:endParaRPr lang="pt-PT" sz="1800" u="sng" dirty="0" smtClean="0">
              <a:latin typeface="Comic Sans MS" pitchFamily="66" charset="0"/>
            </a:endParaRPr>
          </a:p>
        </p:txBody>
      </p:sp>
      <p:sp>
        <p:nvSpPr>
          <p:cNvPr id="20484" name="Rectângulo 3"/>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Posição de Conteúdo 2"/>
          <p:cNvSpPr>
            <a:spLocks noGrp="1"/>
          </p:cNvSpPr>
          <p:nvPr>
            <p:ph idx="1"/>
          </p:nvPr>
        </p:nvSpPr>
        <p:spPr>
          <a:xfrm>
            <a:off x="0" y="1916832"/>
            <a:ext cx="8244408" cy="4209331"/>
          </a:xfrm>
        </p:spPr>
        <p:txBody>
          <a:bodyPr/>
          <a:lstStyle/>
          <a:p>
            <a:pPr algn="ctr">
              <a:buFontTx/>
              <a:buNone/>
              <a:defRPr/>
            </a:pPr>
            <a:r>
              <a:rPr lang="pt-PT" b="1" i="1" dirty="0" smtClean="0">
                <a:ln w="18000">
                  <a:solidFill>
                    <a:schemeClr val="accent2">
                      <a:satMod val="140000"/>
                    </a:schemeClr>
                  </a:solidFill>
                  <a:prstDash val="solid"/>
                  <a:miter lim="800000"/>
                </a:ln>
                <a:solidFill>
                  <a:srgbClr val="FFC000"/>
                </a:solidFill>
                <a:effectLst>
                  <a:outerShdw blurRad="25500" dist="23000" dir="7020000" algn="tl">
                    <a:srgbClr val="000000">
                      <a:alpha val="50000"/>
                    </a:srgbClr>
                  </a:outerShdw>
                  <a:reflection blurRad="6350" stA="60000" endA="900" endPos="58000" dir="5400000" sy="-100000" algn="bl" rotWithShape="0"/>
                </a:effectLst>
                <a:latin typeface="Times New Roman" pitchFamily="18" charset="0"/>
                <a:cs typeface="Times New Roman" pitchFamily="18" charset="0"/>
              </a:rPr>
              <a:t>”O humor infiltra todo o psiquismo humano e a vivência do </a:t>
            </a:r>
            <a:r>
              <a:rPr lang="pt-PT" b="1" i="1" dirty="0" err="1" smtClean="0">
                <a:ln w="18000">
                  <a:solidFill>
                    <a:schemeClr val="accent2">
                      <a:satMod val="140000"/>
                    </a:schemeClr>
                  </a:solidFill>
                  <a:prstDash val="solid"/>
                  <a:miter lim="800000"/>
                </a:ln>
                <a:solidFill>
                  <a:srgbClr val="FFC000"/>
                </a:solidFill>
                <a:effectLst>
                  <a:outerShdw blurRad="25500" dist="23000" dir="7020000" algn="tl">
                    <a:srgbClr val="000000">
                      <a:alpha val="50000"/>
                    </a:srgbClr>
                  </a:outerShdw>
                  <a:reflection blurRad="6350" stA="60000" endA="900" endPos="58000" dir="5400000" sy="-100000" algn="bl" rotWithShape="0"/>
                </a:effectLst>
                <a:latin typeface="Times New Roman" pitchFamily="18" charset="0"/>
                <a:cs typeface="Times New Roman" pitchFamily="18" charset="0"/>
              </a:rPr>
              <a:t>perimundo</a:t>
            </a:r>
            <a:r>
              <a:rPr lang="pt-PT" b="1" i="1" dirty="0" smtClean="0">
                <a:ln w="18000">
                  <a:solidFill>
                    <a:schemeClr val="accent2">
                      <a:satMod val="140000"/>
                    </a:schemeClr>
                  </a:solidFill>
                  <a:prstDash val="solid"/>
                  <a:miter lim="800000"/>
                </a:ln>
                <a:solidFill>
                  <a:srgbClr val="FFC000"/>
                </a:solidFill>
                <a:effectLst>
                  <a:outerShdw blurRad="25500" dist="23000" dir="7020000" algn="tl">
                    <a:srgbClr val="000000">
                      <a:alpha val="50000"/>
                    </a:srgbClr>
                  </a:outerShdw>
                  <a:reflection blurRad="6350" stA="60000" endA="900" endPos="58000" dir="5400000" sy="-100000" algn="bl" rotWithShape="0"/>
                </a:effectLst>
                <a:latin typeface="Times New Roman" pitchFamily="18" charset="0"/>
                <a:cs typeface="Times New Roman" pitchFamily="18" charset="0"/>
              </a:rPr>
              <a:t>. A sua patologia parece corresponder a uma deformação do espaço e do tempo e, como tal, da própria existência”. </a:t>
            </a:r>
            <a:endParaRPr lang="pt-PT" b="1" i="1" dirty="0">
              <a:ln w="18000">
                <a:solidFill>
                  <a:schemeClr val="accent2">
                    <a:satMod val="140000"/>
                  </a:schemeClr>
                </a:solidFill>
                <a:prstDash val="solid"/>
                <a:miter lim="800000"/>
              </a:ln>
              <a:solidFill>
                <a:srgbClr val="FFC000"/>
              </a:solidFill>
              <a:effectLst>
                <a:outerShdw blurRad="25500" dist="23000" dir="7020000" algn="tl">
                  <a:srgbClr val="000000">
                    <a:alpha val="50000"/>
                  </a:srgbClr>
                </a:outerShdw>
                <a:reflection blurRad="6350" stA="60000" endA="900" endPos="58000" dir="5400000" sy="-100000" algn="bl" rotWithShape="0"/>
              </a:effectLst>
              <a:latin typeface="Times New Roman" pitchFamily="18" charset="0"/>
              <a:cs typeface="Times New Roman" pitchFamily="18" charset="0"/>
            </a:endParaRPr>
          </a:p>
        </p:txBody>
      </p:sp>
      <p:sp>
        <p:nvSpPr>
          <p:cNvPr id="3075" name="Rectângulo 3"/>
          <p:cNvSpPr>
            <a:spLocks noChangeArrowheads="1"/>
          </p:cNvSpPr>
          <p:nvPr/>
        </p:nvSpPr>
        <p:spPr bwMode="auto">
          <a:xfrm>
            <a:off x="2447925" y="6488113"/>
            <a:ext cx="6696075" cy="307975"/>
          </a:xfrm>
          <a:prstGeom prst="rect">
            <a:avLst/>
          </a:prstGeom>
          <a:noFill/>
          <a:ln w="9525">
            <a:noFill/>
            <a:miter lim="800000"/>
            <a:headEnd/>
            <a:tailEnd/>
          </a:ln>
        </p:spPr>
        <p:txBody>
          <a:bodyPr>
            <a:spAutoFit/>
          </a:bodyPr>
          <a:lstStyle/>
          <a:p>
            <a:pPr algn="ctr"/>
            <a:r>
              <a:rPr lang="pt-PT" sz="1400">
                <a:latin typeface="Times New Roman" pitchFamily="18" charset="0"/>
                <a:cs typeface="Times New Roman" pitchFamily="18" charset="0"/>
              </a:rPr>
              <a:t>       (Lopez, 1950; Teixeira &amp; Resende, 1985 cit. por Abreu, 2002)</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Marcador de Posição de Conteúdo 2"/>
          <p:cNvSpPr>
            <a:spLocks noGrp="1"/>
          </p:cNvSpPr>
          <p:nvPr>
            <p:ph idx="1"/>
          </p:nvPr>
        </p:nvSpPr>
        <p:spPr>
          <a:xfrm>
            <a:off x="0" y="1600200"/>
            <a:ext cx="8686800" cy="4525963"/>
          </a:xfrm>
        </p:spPr>
        <p:txBody>
          <a:bodyPr/>
          <a:lstStyle/>
          <a:p>
            <a:pPr algn="just">
              <a:buFont typeface="Wingdings" pitchFamily="2" charset="2"/>
              <a:buChar char="ü"/>
            </a:pPr>
            <a:endParaRPr lang="pt-PT" sz="1800" smtClean="0">
              <a:latin typeface="Comic Sans MS" pitchFamily="66" charset="0"/>
            </a:endParaRPr>
          </a:p>
          <a:p>
            <a:pPr lvl="1" algn="just">
              <a:buFont typeface="Wingdings" pitchFamily="2" charset="2"/>
              <a:buChar char="§"/>
            </a:pPr>
            <a:r>
              <a:rPr lang="pt-PT" sz="1800" smtClean="0">
                <a:latin typeface="Times New Roman" pitchFamily="18" charset="0"/>
                <a:cs typeface="Times New Roman" pitchFamily="18" charset="0"/>
              </a:rPr>
              <a:t>é necessário ainda, que passados esses dois primeiros anos da perturbação, não tenha ocorrido nenhum Episódio Depressivo Major, Maníaco ou Misto;</a:t>
            </a:r>
          </a:p>
          <a:p>
            <a:pPr lvl="1" algn="just">
              <a:buFont typeface="Wingdings" pitchFamily="2" charset="2"/>
              <a:buChar char="§"/>
            </a:pPr>
            <a:endParaRPr lang="pt-PT" sz="1800" smtClean="0">
              <a:latin typeface="Times New Roman" pitchFamily="18" charset="0"/>
              <a:cs typeface="Times New Roman" pitchFamily="18" charset="0"/>
            </a:endParaRPr>
          </a:p>
          <a:p>
            <a:pPr lvl="1" algn="just">
              <a:buFont typeface="Wingdings" pitchFamily="2" charset="2"/>
              <a:buChar char="§"/>
            </a:pPr>
            <a:r>
              <a:rPr lang="pt-PT" sz="1800" smtClean="0">
                <a:latin typeface="Times New Roman" pitchFamily="18" charset="0"/>
                <a:cs typeface="Times New Roman" pitchFamily="18" charset="0"/>
              </a:rPr>
              <a:t>passados esses dois primeiros anos de Perturbação Ciclotímica, podem associar-se Episódios Maníacos ou Mistos (podendo ser PB I ou Ciclotímica) ou Episódios Depressivos Major, diagnosticando-se ambas: Perturbação Ciclotímica e PB II. </a:t>
            </a:r>
          </a:p>
        </p:txBody>
      </p:sp>
      <p:sp>
        <p:nvSpPr>
          <p:cNvPr id="21507" name="Rectângulo 2"/>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ítulo 1"/>
          <p:cNvSpPr>
            <a:spLocks noGrp="1"/>
          </p:cNvSpPr>
          <p:nvPr>
            <p:ph type="title"/>
          </p:nvPr>
        </p:nvSpPr>
        <p:spPr/>
        <p:txBody>
          <a:bodyPr/>
          <a:lstStyle/>
          <a:p>
            <a:r>
              <a:rPr lang="pt-PT" sz="4000" smtClean="0">
                <a:solidFill>
                  <a:srgbClr val="FFC000"/>
                </a:solidFill>
                <a:latin typeface="Times New Roman" pitchFamily="18" charset="0"/>
                <a:cs typeface="Times New Roman" pitchFamily="18" charset="0"/>
              </a:rPr>
              <a:t>Perturbação Bipolar Sem Outra Especificação</a:t>
            </a:r>
          </a:p>
        </p:txBody>
      </p:sp>
      <p:sp>
        <p:nvSpPr>
          <p:cNvPr id="22531" name="Marcador de Posição de Conteúdo 2"/>
          <p:cNvSpPr>
            <a:spLocks noGrp="1"/>
          </p:cNvSpPr>
          <p:nvPr>
            <p:ph idx="1"/>
          </p:nvPr>
        </p:nvSpPr>
        <p:spPr>
          <a:xfrm>
            <a:off x="142875" y="1643063"/>
            <a:ext cx="8229600" cy="4525962"/>
          </a:xfrm>
        </p:spPr>
        <p:txBody>
          <a:bodyPr/>
          <a:lstStyle/>
          <a:p>
            <a:pPr>
              <a:buFontTx/>
              <a:buNone/>
            </a:pPr>
            <a:endParaRPr lang="pt-PT" smtClean="0"/>
          </a:p>
          <a:p>
            <a:pPr>
              <a:buFontTx/>
              <a:buNone/>
            </a:pPr>
            <a:endParaRPr lang="pt-PT" smtClean="0"/>
          </a:p>
          <a:p>
            <a:pPr>
              <a:buFontTx/>
              <a:buNone/>
            </a:pPr>
            <a:endParaRPr lang="pt-PT" smtClean="0"/>
          </a:p>
          <a:p>
            <a:pPr>
              <a:buFontTx/>
              <a:buNone/>
            </a:pPr>
            <a:endParaRPr lang="pt-PT" sz="2000" u="sng" smtClean="0">
              <a:solidFill>
                <a:srgbClr val="0070C0"/>
              </a:solidFill>
              <a:latin typeface="Times New Roman" pitchFamily="18" charset="0"/>
              <a:cs typeface="Times New Roman" pitchFamily="18" charset="0"/>
            </a:endParaRPr>
          </a:p>
          <a:p>
            <a:pPr>
              <a:buFontTx/>
              <a:buNone/>
            </a:pPr>
            <a:r>
              <a:rPr lang="pt-PT" sz="2000" u="sng" smtClean="0">
                <a:solidFill>
                  <a:srgbClr val="0070C0"/>
                </a:solidFill>
                <a:latin typeface="Times New Roman" pitchFamily="18" charset="0"/>
                <a:cs typeface="Times New Roman" pitchFamily="18" charset="0"/>
              </a:rPr>
              <a:t>Características de diagnóstico</a:t>
            </a:r>
            <a:r>
              <a:rPr lang="pt-PT" sz="2000" smtClean="0">
                <a:solidFill>
                  <a:srgbClr val="0070C0"/>
                </a:solidFill>
                <a:latin typeface="Times New Roman" pitchFamily="18" charset="0"/>
                <a:cs typeface="Times New Roman" pitchFamily="18" charset="0"/>
              </a:rPr>
              <a:t>:</a:t>
            </a:r>
          </a:p>
          <a:p>
            <a:pPr>
              <a:buFontTx/>
              <a:buNone/>
            </a:pPr>
            <a:endParaRPr lang="pt-PT" sz="2000" u="sng" smtClean="0">
              <a:latin typeface="Comic Sans MS" pitchFamily="66" charset="0"/>
            </a:endParaRPr>
          </a:p>
          <a:p>
            <a:pPr lvl="1" algn="just">
              <a:buFont typeface="Wingdings" pitchFamily="2" charset="2"/>
              <a:buChar char="§"/>
            </a:pPr>
            <a:r>
              <a:rPr lang="pt-PT" sz="1600" smtClean="0">
                <a:latin typeface="Times New Roman" pitchFamily="18" charset="0"/>
                <a:cs typeface="Times New Roman" pitchFamily="18" charset="0"/>
              </a:rPr>
              <a:t>incluem-se alternâncias muito rápidas entre sintomas maníacos e depressivos que </a:t>
            </a:r>
          </a:p>
          <a:p>
            <a:pPr lvl="1" algn="just">
              <a:buFontTx/>
              <a:buNone/>
            </a:pPr>
            <a:r>
              <a:rPr lang="pt-PT" sz="1600" smtClean="0">
                <a:latin typeface="Times New Roman" pitchFamily="18" charset="0"/>
                <a:cs typeface="Times New Roman" pitchFamily="18" charset="0"/>
              </a:rPr>
              <a:t>      não cumpram os critérios de duração exigidos para o Episódio Maníaco, </a:t>
            </a:r>
          </a:p>
          <a:p>
            <a:pPr lvl="1" algn="just">
              <a:buFontTx/>
              <a:buNone/>
            </a:pPr>
            <a:r>
              <a:rPr lang="pt-PT" sz="1600" smtClean="0">
                <a:latin typeface="Times New Roman" pitchFamily="18" charset="0"/>
                <a:cs typeface="Times New Roman" pitchFamily="18" charset="0"/>
              </a:rPr>
              <a:t>      Hipomaníaco ou Depressivo Major;</a:t>
            </a:r>
          </a:p>
          <a:p>
            <a:pPr lvl="1" algn="just">
              <a:buFont typeface="Wingdings" pitchFamily="2" charset="2"/>
              <a:buChar char="§"/>
            </a:pPr>
            <a:r>
              <a:rPr lang="pt-PT" sz="1600" smtClean="0">
                <a:latin typeface="Times New Roman" pitchFamily="18" charset="0"/>
                <a:cs typeface="Times New Roman" pitchFamily="18" charset="0"/>
              </a:rPr>
              <a:t>situações em que se conclui que está presente uma PB mas não se é capaz de </a:t>
            </a:r>
          </a:p>
          <a:p>
            <a:pPr lvl="1" algn="just">
              <a:buFontTx/>
              <a:buNone/>
            </a:pPr>
            <a:r>
              <a:rPr lang="pt-PT" sz="1600" smtClean="0">
                <a:latin typeface="Times New Roman" pitchFamily="18" charset="0"/>
                <a:cs typeface="Times New Roman" pitchFamily="18" charset="0"/>
              </a:rPr>
              <a:t>      determinar se é primária, causada por um estado físico geral ou induzida por </a:t>
            </a:r>
          </a:p>
          <a:p>
            <a:pPr lvl="1" algn="just">
              <a:buFontTx/>
              <a:buNone/>
            </a:pPr>
            <a:r>
              <a:rPr lang="pt-PT" sz="1600" smtClean="0">
                <a:latin typeface="Times New Roman" pitchFamily="18" charset="0"/>
                <a:cs typeface="Times New Roman" pitchFamily="18" charset="0"/>
              </a:rPr>
              <a:t>      substâncias.</a:t>
            </a:r>
          </a:p>
          <a:p>
            <a:pPr algn="just">
              <a:buFont typeface="Wingdings" pitchFamily="2" charset="2"/>
              <a:buChar char="ü"/>
            </a:pPr>
            <a:endParaRPr lang="pt-PT" sz="1800" smtClean="0">
              <a:latin typeface="Comic Sans MS" pitchFamily="66" charset="0"/>
            </a:endParaRPr>
          </a:p>
          <a:p>
            <a:pPr algn="just">
              <a:buFontTx/>
              <a:buNone/>
            </a:pPr>
            <a:endParaRPr lang="pt-PT" sz="1800" smtClean="0">
              <a:latin typeface="Comic Sans MS" pitchFamily="66" charset="0"/>
            </a:endParaRPr>
          </a:p>
        </p:txBody>
      </p:sp>
      <p:sp>
        <p:nvSpPr>
          <p:cNvPr id="4" name="Arredondar Rectângulo de Canto Diagonal 3"/>
          <p:cNvSpPr/>
          <p:nvPr/>
        </p:nvSpPr>
        <p:spPr>
          <a:xfrm>
            <a:off x="928688" y="2143125"/>
            <a:ext cx="7143750" cy="1000125"/>
          </a:xfrm>
          <a:prstGeom prst="round2DiagRect">
            <a:avLst/>
          </a:prstGeom>
          <a:solidFill>
            <a:schemeClr val="accent3">
              <a:lumMod val="95000"/>
            </a:schemeClr>
          </a:solidFill>
          <a:ln>
            <a:solidFill>
              <a:srgbClr val="000099"/>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just">
              <a:defRPr/>
            </a:pPr>
            <a:r>
              <a:rPr lang="pt-PT" dirty="0">
                <a:solidFill>
                  <a:schemeClr val="tx1"/>
                </a:solidFill>
                <a:latin typeface="Times New Roman" pitchFamily="18" charset="0"/>
                <a:cs typeface="Times New Roman" pitchFamily="18" charset="0"/>
              </a:rPr>
              <a:t>Esta categoria inclui as perturbações com características bipolares que não preenchem os requisitos para nenhuma PB específica.</a:t>
            </a:r>
          </a:p>
        </p:txBody>
      </p:sp>
      <p:sp>
        <p:nvSpPr>
          <p:cNvPr id="22533" name="Rectângulo 4"/>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ítulo 1"/>
          <p:cNvSpPr>
            <a:spLocks noGrp="1"/>
          </p:cNvSpPr>
          <p:nvPr>
            <p:ph type="title"/>
          </p:nvPr>
        </p:nvSpPr>
        <p:spPr/>
        <p:txBody>
          <a:bodyPr/>
          <a:lstStyle/>
          <a:p>
            <a:r>
              <a:rPr lang="pt-PT" sz="4000" b="1"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Perturbação do Humor Secundária a Um Estado Físico Geral</a:t>
            </a:r>
          </a:p>
        </p:txBody>
      </p:sp>
      <p:sp>
        <p:nvSpPr>
          <p:cNvPr id="23555" name="Marcador de Posição de Conteúdo 2"/>
          <p:cNvSpPr>
            <a:spLocks noGrp="1"/>
          </p:cNvSpPr>
          <p:nvPr>
            <p:ph idx="1"/>
          </p:nvPr>
        </p:nvSpPr>
        <p:spPr/>
        <p:txBody>
          <a:bodyPr/>
          <a:lstStyle/>
          <a:p>
            <a:pPr algn="just">
              <a:buFont typeface="Wingdings" pitchFamily="2" charset="2"/>
              <a:buChar char="ü"/>
            </a:pPr>
            <a:r>
              <a:rPr lang="pt-PT" smtClean="0">
                <a:latin typeface="Times New Roman" pitchFamily="18" charset="0"/>
                <a:cs typeface="Times New Roman" pitchFamily="18" charset="0"/>
              </a:rPr>
              <a:t> Surge como consequência fisiológica direta de um </a:t>
            </a:r>
            <a:r>
              <a:rPr lang="pt-PT" u="sng" smtClean="0">
                <a:solidFill>
                  <a:srgbClr val="0070C0"/>
                </a:solidFill>
                <a:latin typeface="Times New Roman" pitchFamily="18" charset="0"/>
                <a:cs typeface="Times New Roman" pitchFamily="18" charset="0"/>
              </a:rPr>
              <a:t>estado físico geral</a:t>
            </a:r>
            <a:r>
              <a:rPr lang="pt-PT" smtClean="0">
                <a:latin typeface="Times New Roman" pitchFamily="18" charset="0"/>
                <a:cs typeface="Times New Roman" pitchFamily="18" charset="0"/>
              </a:rPr>
              <a:t>.</a:t>
            </a:r>
          </a:p>
          <a:p>
            <a:pPr>
              <a:buFontTx/>
              <a:buNone/>
            </a:pPr>
            <a:endParaRPr lang="pt-PT" smtClean="0"/>
          </a:p>
          <a:p>
            <a:pPr>
              <a:buFontTx/>
              <a:buNone/>
            </a:pPr>
            <a:endParaRPr lang="pt-PT" smtClean="0"/>
          </a:p>
        </p:txBody>
      </p:sp>
      <p:sp>
        <p:nvSpPr>
          <p:cNvPr id="6" name="Seta curvada à esquerda 5"/>
          <p:cNvSpPr/>
          <p:nvPr/>
        </p:nvSpPr>
        <p:spPr>
          <a:xfrm>
            <a:off x="4000500" y="2714625"/>
            <a:ext cx="500063" cy="1214438"/>
          </a:xfrm>
          <a:prstGeom prst="curvedLeftArrow">
            <a:avLst/>
          </a:prstGeom>
          <a:solidFill>
            <a:srgbClr val="FFC00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PT">
              <a:solidFill>
                <a:schemeClr val="tx1"/>
              </a:solidFill>
            </a:endParaRPr>
          </a:p>
        </p:txBody>
      </p:sp>
      <p:sp>
        <p:nvSpPr>
          <p:cNvPr id="7" name="Rectângulo arredondado 6"/>
          <p:cNvSpPr/>
          <p:nvPr/>
        </p:nvSpPr>
        <p:spPr>
          <a:xfrm>
            <a:off x="928662" y="3429000"/>
            <a:ext cx="2928958" cy="2357454"/>
          </a:xfrm>
          <a:prstGeom prst="roundRect">
            <a:avLst/>
          </a:prstGeom>
          <a:solidFill>
            <a:srgbClr val="FFC000"/>
          </a:solidFill>
          <a:ln>
            <a:solidFill>
              <a:srgbClr val="0070C0"/>
            </a:solidFill>
          </a:ln>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pt-PT" dirty="0">
                <a:solidFill>
                  <a:schemeClr val="tx1"/>
                </a:solidFill>
                <a:latin typeface="Times New Roman" pitchFamily="18" charset="0"/>
                <a:cs typeface="Times New Roman" pitchFamily="18" charset="0"/>
              </a:rPr>
              <a:t>Doenças neurológicas degenerativas;</a:t>
            </a:r>
          </a:p>
          <a:p>
            <a:pPr algn="ctr">
              <a:defRPr/>
            </a:pPr>
            <a:r>
              <a:rPr lang="pt-PT">
                <a:solidFill>
                  <a:schemeClr val="tx1"/>
                </a:solidFill>
                <a:latin typeface="Times New Roman" pitchFamily="18" charset="0"/>
                <a:cs typeface="Times New Roman" pitchFamily="18" charset="0"/>
              </a:rPr>
              <a:t>Doenças auto-imunes</a:t>
            </a:r>
            <a:r>
              <a:rPr lang="pt-PT" dirty="0">
                <a:solidFill>
                  <a:schemeClr val="tx1"/>
                </a:solidFill>
                <a:latin typeface="Times New Roman" pitchFamily="18" charset="0"/>
                <a:cs typeface="Times New Roman" pitchFamily="18" charset="0"/>
              </a:rPr>
              <a:t>;</a:t>
            </a:r>
          </a:p>
          <a:p>
            <a:pPr algn="ctr">
              <a:defRPr/>
            </a:pPr>
            <a:r>
              <a:rPr lang="pt-PT" dirty="0">
                <a:solidFill>
                  <a:schemeClr val="tx1"/>
                </a:solidFill>
                <a:latin typeface="Times New Roman" pitchFamily="18" charset="0"/>
                <a:cs typeface="Times New Roman" pitchFamily="18" charset="0"/>
              </a:rPr>
              <a:t>Doenças metabólicas;</a:t>
            </a:r>
          </a:p>
          <a:p>
            <a:pPr algn="ctr">
              <a:defRPr/>
            </a:pPr>
            <a:r>
              <a:rPr lang="pt-PT" dirty="0">
                <a:solidFill>
                  <a:schemeClr val="tx1"/>
                </a:solidFill>
                <a:latin typeface="Times New Roman" pitchFamily="18" charset="0"/>
                <a:cs typeface="Times New Roman" pitchFamily="18" charset="0"/>
              </a:rPr>
              <a:t>Doenças endócrinas;</a:t>
            </a:r>
          </a:p>
          <a:p>
            <a:pPr algn="ctr">
              <a:defRPr/>
            </a:pPr>
            <a:r>
              <a:rPr lang="pt-PT" dirty="0" err="1">
                <a:solidFill>
                  <a:schemeClr val="tx1"/>
                </a:solidFill>
                <a:latin typeface="Times New Roman" pitchFamily="18" charset="0"/>
                <a:cs typeface="Times New Roman" pitchFamily="18" charset="0"/>
              </a:rPr>
              <a:t>Infeções</a:t>
            </a:r>
            <a:r>
              <a:rPr lang="pt-PT" dirty="0">
                <a:solidFill>
                  <a:schemeClr val="tx1"/>
                </a:solidFill>
                <a:latin typeface="Times New Roman" pitchFamily="18" charset="0"/>
                <a:cs typeface="Times New Roman" pitchFamily="18" charset="0"/>
              </a:rPr>
              <a:t> virais;</a:t>
            </a:r>
          </a:p>
          <a:p>
            <a:pPr algn="ctr">
              <a:defRPr/>
            </a:pPr>
            <a:r>
              <a:rPr lang="pt-PT" dirty="0">
                <a:solidFill>
                  <a:schemeClr val="tx1"/>
                </a:solidFill>
                <a:latin typeface="Times New Roman" pitchFamily="18" charset="0"/>
                <a:cs typeface="Times New Roman" pitchFamily="18" charset="0"/>
              </a:rPr>
              <a:t>Determinados cancros.</a:t>
            </a:r>
          </a:p>
          <a:p>
            <a:pPr algn="ctr">
              <a:defRPr/>
            </a:pPr>
            <a:endParaRPr lang="pt-PT" dirty="0"/>
          </a:p>
        </p:txBody>
      </p:sp>
      <p:sp>
        <p:nvSpPr>
          <p:cNvPr id="23560" name="Rectângulo 7"/>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ítulo 1"/>
          <p:cNvSpPr>
            <a:spLocks noGrp="1"/>
          </p:cNvSpPr>
          <p:nvPr>
            <p:ph type="title"/>
          </p:nvPr>
        </p:nvSpPr>
        <p:spPr>
          <a:xfrm>
            <a:off x="142875" y="642938"/>
            <a:ext cx="8543925" cy="1143000"/>
          </a:xfrm>
        </p:spPr>
        <p:txBody>
          <a:bodyPr/>
          <a:lstStyle/>
          <a:p>
            <a:pPr algn="l"/>
            <a:r>
              <a:rPr lang="pt-PT" sz="3600" u="sng" smtClean="0">
                <a:solidFill>
                  <a:srgbClr val="FFC000"/>
                </a:solidFill>
                <a:latin typeface="Times New Roman" pitchFamily="18" charset="0"/>
                <a:cs typeface="Times New Roman" pitchFamily="18" charset="0"/>
              </a:rPr>
              <a:t>Critérios de diagnóstico</a:t>
            </a:r>
            <a:r>
              <a:rPr lang="pt-PT" sz="3600" smtClean="0">
                <a:solidFill>
                  <a:srgbClr val="FFC000"/>
                </a:solidFill>
                <a:latin typeface="Times New Roman" pitchFamily="18" charset="0"/>
                <a:cs typeface="Times New Roman" pitchFamily="18" charset="0"/>
              </a:rPr>
              <a:t>:</a:t>
            </a:r>
          </a:p>
        </p:txBody>
      </p:sp>
      <p:sp>
        <p:nvSpPr>
          <p:cNvPr id="24579" name="Marcador de Posição de Conteúdo 2"/>
          <p:cNvSpPr>
            <a:spLocks noGrp="1"/>
          </p:cNvSpPr>
          <p:nvPr>
            <p:ph idx="1"/>
          </p:nvPr>
        </p:nvSpPr>
        <p:spPr>
          <a:xfrm>
            <a:off x="0" y="2332038"/>
            <a:ext cx="9144000" cy="4525962"/>
          </a:xfrm>
        </p:spPr>
        <p:txBody>
          <a:bodyPr/>
          <a:lstStyle/>
          <a:p>
            <a:pPr lvl="1" algn="just">
              <a:buFont typeface="Wingdings" pitchFamily="2" charset="2"/>
              <a:buChar char="§"/>
            </a:pPr>
            <a:r>
              <a:rPr lang="pt-PT" sz="2000" smtClean="0">
                <a:latin typeface="Times New Roman" pitchFamily="18" charset="0"/>
                <a:cs typeface="Times New Roman" pitchFamily="18" charset="0"/>
              </a:rPr>
              <a:t>envolve o humor depressivo, diminuição do interesse ou do prazer, ou humor elevado, expansivo ou irritável;</a:t>
            </a:r>
          </a:p>
          <a:p>
            <a:pPr lvl="1" algn="just">
              <a:buFont typeface="Wingdings" pitchFamily="2" charset="2"/>
              <a:buChar char="§"/>
            </a:pPr>
            <a:r>
              <a:rPr lang="pt-PT" sz="2000" smtClean="0">
                <a:latin typeface="Times New Roman" pitchFamily="18" charset="0"/>
                <a:cs typeface="Times New Roman" pitchFamily="18" charset="0"/>
              </a:rPr>
              <a:t>evidência de que a perturbação é consequência fisiológica direta de um estado físico geral;</a:t>
            </a:r>
          </a:p>
          <a:p>
            <a:pPr lvl="1" algn="just">
              <a:buFont typeface="Wingdings" pitchFamily="2" charset="2"/>
              <a:buChar char="§"/>
            </a:pPr>
            <a:r>
              <a:rPr lang="pt-PT" sz="2000" smtClean="0">
                <a:latin typeface="Times New Roman" pitchFamily="18" charset="0"/>
                <a:cs typeface="Times New Roman" pitchFamily="18" charset="0"/>
              </a:rPr>
              <a:t>não pode ser melhor explicada por outra perturbação mental;</a:t>
            </a:r>
          </a:p>
          <a:p>
            <a:pPr lvl="1" algn="just">
              <a:buFont typeface="Wingdings" pitchFamily="2" charset="2"/>
              <a:buChar char="§"/>
            </a:pPr>
            <a:r>
              <a:rPr lang="pt-PT" sz="2000" smtClean="0">
                <a:latin typeface="Times New Roman" pitchFamily="18" charset="0"/>
                <a:cs typeface="Times New Roman" pitchFamily="18" charset="0"/>
              </a:rPr>
              <a:t>não ocorre somente durante a evolução de um </a:t>
            </a:r>
            <a:r>
              <a:rPr lang="pt-PT" sz="2000" i="1" smtClean="0">
                <a:latin typeface="Times New Roman" pitchFamily="18" charset="0"/>
                <a:cs typeface="Times New Roman" pitchFamily="18" charset="0"/>
              </a:rPr>
              <a:t>delirium</a:t>
            </a:r>
            <a:r>
              <a:rPr lang="pt-PT" sz="2000" smtClean="0">
                <a:latin typeface="Times New Roman" pitchFamily="18" charset="0"/>
                <a:cs typeface="Times New Roman" pitchFamily="18" charset="0"/>
              </a:rPr>
              <a:t>;</a:t>
            </a:r>
          </a:p>
          <a:p>
            <a:pPr lvl="1" algn="just">
              <a:buFont typeface="Wingdings" pitchFamily="2" charset="2"/>
              <a:buChar char="§"/>
            </a:pPr>
            <a:r>
              <a:rPr lang="pt-PT" sz="2000" smtClean="0">
                <a:latin typeface="Times New Roman" pitchFamily="18" charset="0"/>
                <a:cs typeface="Times New Roman" pitchFamily="18" charset="0"/>
              </a:rPr>
              <a:t>os sintomas causam mal-estar clinicamente significativo ou </a:t>
            </a:r>
          </a:p>
          <a:p>
            <a:pPr lvl="1" algn="just">
              <a:buFontTx/>
              <a:buNone/>
            </a:pPr>
            <a:r>
              <a:rPr lang="pt-PT" sz="2000" smtClean="0">
                <a:latin typeface="Times New Roman" pitchFamily="18" charset="0"/>
                <a:cs typeface="Times New Roman" pitchFamily="18" charset="0"/>
              </a:rPr>
              <a:t>    deficiência no funcionamento social, ocupacional ou em qualquer </a:t>
            </a:r>
          </a:p>
          <a:p>
            <a:pPr lvl="1" algn="just">
              <a:buFontTx/>
              <a:buNone/>
            </a:pPr>
            <a:r>
              <a:rPr lang="pt-PT" sz="2000" smtClean="0">
                <a:latin typeface="Times New Roman" pitchFamily="18" charset="0"/>
                <a:cs typeface="Times New Roman" pitchFamily="18" charset="0"/>
              </a:rPr>
              <a:t>    outra área importante.</a:t>
            </a:r>
          </a:p>
          <a:p>
            <a:pPr lvl="1">
              <a:buFontTx/>
              <a:buNone/>
            </a:pPr>
            <a:endParaRPr lang="pt-PT" sz="1800" smtClean="0">
              <a:latin typeface="Times New Roman" pitchFamily="18" charset="0"/>
              <a:cs typeface="Times New Roman" pitchFamily="18" charset="0"/>
            </a:endParaRPr>
          </a:p>
        </p:txBody>
      </p:sp>
      <p:sp>
        <p:nvSpPr>
          <p:cNvPr id="24580" name="Rectângulo 3"/>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ítulo 1"/>
          <p:cNvSpPr>
            <a:spLocks noGrp="1"/>
          </p:cNvSpPr>
          <p:nvPr>
            <p:ph type="title"/>
          </p:nvPr>
        </p:nvSpPr>
        <p:spPr>
          <a:xfrm>
            <a:off x="142875" y="274638"/>
            <a:ext cx="8858250" cy="1143000"/>
          </a:xfrm>
        </p:spPr>
        <p:txBody>
          <a:bodyPr/>
          <a:lstStyle/>
          <a:p>
            <a:pPr algn="just">
              <a:buFont typeface="Wingdings" pitchFamily="2" charset="2"/>
              <a:buChar char="ü"/>
            </a:pPr>
            <a:r>
              <a:rPr lang="pt-PT" sz="2000" smtClean="0">
                <a:latin typeface="Times New Roman" pitchFamily="18" charset="0"/>
                <a:cs typeface="Times New Roman" pitchFamily="18" charset="0"/>
              </a:rPr>
              <a:t> Esta perturbação pode assemelhar-se a um Episódio Depressivo </a:t>
            </a:r>
            <a:r>
              <a:rPr lang="pt-PT" sz="2000" i="1" smtClean="0">
                <a:latin typeface="Times New Roman" pitchFamily="18" charset="0"/>
                <a:cs typeface="Times New Roman" pitchFamily="18" charset="0"/>
              </a:rPr>
              <a:t>Major</a:t>
            </a:r>
            <a:r>
              <a:rPr lang="pt-PT" sz="2000" smtClean="0">
                <a:latin typeface="Times New Roman" pitchFamily="18" charset="0"/>
                <a:cs typeface="Times New Roman" pitchFamily="18" charset="0"/>
              </a:rPr>
              <a:t>, Maníaco, Misto ou Hipomaníaco. No entanto, os critérios para estes episódios não se encontram completamente preenchidos</a:t>
            </a:r>
          </a:p>
        </p:txBody>
      </p:sp>
      <p:sp>
        <p:nvSpPr>
          <p:cNvPr id="25603" name="Marcador de Posição de Conteúdo 2"/>
          <p:cNvSpPr>
            <a:spLocks noGrp="1"/>
          </p:cNvSpPr>
          <p:nvPr>
            <p:ph idx="1"/>
          </p:nvPr>
        </p:nvSpPr>
        <p:spPr>
          <a:xfrm>
            <a:off x="142875" y="1600200"/>
            <a:ext cx="8543925" cy="4525963"/>
          </a:xfrm>
        </p:spPr>
        <p:txBody>
          <a:bodyPr/>
          <a:lstStyle/>
          <a:p>
            <a:pPr algn="just">
              <a:spcAft>
                <a:spcPts val="600"/>
              </a:spcAft>
              <a:buFontTx/>
              <a:buNone/>
            </a:pPr>
            <a:r>
              <a:rPr lang="pt-PT" sz="3600" u="sng" smtClean="0">
                <a:solidFill>
                  <a:srgbClr val="FFC000"/>
                </a:solidFill>
                <a:latin typeface="Times New Roman" pitchFamily="18" charset="0"/>
                <a:cs typeface="Times New Roman" pitchFamily="18" charset="0"/>
              </a:rPr>
              <a:t>Subtipos</a:t>
            </a:r>
            <a:r>
              <a:rPr lang="pt-PT" sz="3600" smtClean="0">
                <a:solidFill>
                  <a:srgbClr val="FFC000"/>
                </a:solidFill>
                <a:latin typeface="Times New Roman" pitchFamily="18" charset="0"/>
                <a:cs typeface="Times New Roman" pitchFamily="18" charset="0"/>
              </a:rPr>
              <a:t>:</a:t>
            </a:r>
          </a:p>
          <a:p>
            <a:pPr algn="just">
              <a:spcAft>
                <a:spcPts val="600"/>
              </a:spcAft>
              <a:buFontTx/>
              <a:buNone/>
            </a:pPr>
            <a:endParaRPr lang="pt-PT" sz="900" u="sng" smtClean="0">
              <a:solidFill>
                <a:srgbClr val="FF9900"/>
              </a:solidFill>
              <a:latin typeface="Times New Roman" pitchFamily="18" charset="0"/>
              <a:cs typeface="Times New Roman" pitchFamily="18" charset="0"/>
            </a:endParaRPr>
          </a:p>
          <a:p>
            <a:pPr lvl="1" algn="just">
              <a:buFont typeface="Wingdings" pitchFamily="2" charset="2"/>
              <a:buChar char="§"/>
            </a:pPr>
            <a:r>
              <a:rPr lang="pt-PT" sz="2400" smtClean="0">
                <a:latin typeface="Times New Roman" pitchFamily="18" charset="0"/>
                <a:cs typeface="Times New Roman" pitchFamily="18" charset="0"/>
              </a:rPr>
              <a:t>Com Características Depressivas </a:t>
            </a:r>
            <a:r>
              <a:rPr lang="pt-PT" sz="1500" smtClean="0">
                <a:latin typeface="Times New Roman" pitchFamily="18" charset="0"/>
                <a:cs typeface="Times New Roman" pitchFamily="18" charset="0"/>
              </a:rPr>
              <a:t>(humor depressivo)</a:t>
            </a:r>
          </a:p>
          <a:p>
            <a:pPr lvl="1" algn="just">
              <a:buFont typeface="Wingdings" pitchFamily="2" charset="2"/>
              <a:buChar char="§"/>
            </a:pPr>
            <a:r>
              <a:rPr lang="pt-PT" sz="2400" smtClean="0">
                <a:latin typeface="Times New Roman" pitchFamily="18" charset="0"/>
                <a:cs typeface="Times New Roman" pitchFamily="18" charset="0"/>
              </a:rPr>
              <a:t>Com Características Semelhantes a Um Episódio Depressivo </a:t>
            </a:r>
            <a:r>
              <a:rPr lang="pt-PT" sz="2400" i="1" smtClean="0">
                <a:latin typeface="Times New Roman" pitchFamily="18" charset="0"/>
                <a:cs typeface="Times New Roman" pitchFamily="18" charset="0"/>
              </a:rPr>
              <a:t>Major</a:t>
            </a:r>
          </a:p>
          <a:p>
            <a:pPr lvl="1" algn="just">
              <a:buFont typeface="Wingdings" pitchFamily="2" charset="2"/>
              <a:buChar char="§"/>
            </a:pPr>
            <a:r>
              <a:rPr lang="pt-PT" sz="2400" smtClean="0">
                <a:latin typeface="Times New Roman" pitchFamily="18" charset="0"/>
                <a:cs typeface="Times New Roman" pitchFamily="18" charset="0"/>
              </a:rPr>
              <a:t>Com Características Maníacas </a:t>
            </a:r>
            <a:r>
              <a:rPr lang="pt-PT" sz="1500" smtClean="0">
                <a:latin typeface="Times New Roman" pitchFamily="18" charset="0"/>
                <a:cs typeface="Times New Roman" pitchFamily="18" charset="0"/>
              </a:rPr>
              <a:t>(humor elevado, expansivo  ou irritável)</a:t>
            </a:r>
          </a:p>
          <a:p>
            <a:pPr lvl="1" algn="just">
              <a:buFont typeface="Wingdings" pitchFamily="2" charset="2"/>
              <a:buChar char="§"/>
            </a:pPr>
            <a:r>
              <a:rPr lang="pt-PT" sz="2400" smtClean="0">
                <a:latin typeface="Times New Roman" pitchFamily="18" charset="0"/>
                <a:cs typeface="Times New Roman" pitchFamily="18" charset="0"/>
              </a:rPr>
              <a:t>Com Características Mistas </a:t>
            </a:r>
            <a:r>
              <a:rPr lang="pt-PT" sz="1500" smtClean="0">
                <a:latin typeface="Times New Roman" pitchFamily="18" charset="0"/>
                <a:cs typeface="Times New Roman" pitchFamily="18" charset="0"/>
              </a:rPr>
              <a:t>(sintomas de mania e de depressão)</a:t>
            </a:r>
          </a:p>
          <a:p>
            <a:pPr>
              <a:buFontTx/>
              <a:buNone/>
            </a:pPr>
            <a:endParaRPr lang="pt-PT" sz="2800" u="sng" smtClean="0">
              <a:solidFill>
                <a:srgbClr val="FF9900"/>
              </a:solidFill>
              <a:latin typeface="Times New Roman" pitchFamily="18" charset="0"/>
              <a:cs typeface="Times New Roman" pitchFamily="18" charset="0"/>
            </a:endParaRPr>
          </a:p>
        </p:txBody>
      </p:sp>
      <p:sp>
        <p:nvSpPr>
          <p:cNvPr id="25604" name="Rectângulo 3"/>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ítulo 1"/>
          <p:cNvSpPr>
            <a:spLocks noGrp="1"/>
          </p:cNvSpPr>
          <p:nvPr>
            <p:ph type="title"/>
          </p:nvPr>
        </p:nvSpPr>
        <p:spPr/>
        <p:txBody>
          <a:bodyPr/>
          <a:lstStyle/>
          <a:p>
            <a:r>
              <a:rPr lang="pt-PT" sz="4000" b="1"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Perturbação do Humor Induzida por Substâncias</a:t>
            </a:r>
          </a:p>
        </p:txBody>
      </p:sp>
      <p:sp>
        <p:nvSpPr>
          <p:cNvPr id="26627" name="Marcador de Posição de Conteúdo 2"/>
          <p:cNvSpPr>
            <a:spLocks noGrp="1"/>
          </p:cNvSpPr>
          <p:nvPr>
            <p:ph idx="1"/>
          </p:nvPr>
        </p:nvSpPr>
        <p:spPr>
          <a:xfrm>
            <a:off x="0" y="1571625"/>
            <a:ext cx="8786813" cy="4525963"/>
          </a:xfrm>
        </p:spPr>
        <p:txBody>
          <a:bodyPr/>
          <a:lstStyle/>
          <a:p>
            <a:pPr algn="just">
              <a:buFont typeface="Wingdings" pitchFamily="2" charset="2"/>
              <a:buChar char="ü"/>
            </a:pPr>
            <a:r>
              <a:rPr lang="pt-PT" sz="2400" smtClean="0">
                <a:latin typeface="Times New Roman" pitchFamily="18" charset="0"/>
                <a:cs typeface="Times New Roman" pitchFamily="18" charset="0"/>
              </a:rPr>
              <a:t> É considerada um efeito fisiológico direto de uma ou várias substâncias e pode ocorrer em associação com a </a:t>
            </a:r>
            <a:r>
              <a:rPr lang="pt-PT" sz="2400" b="1" smtClean="0">
                <a:latin typeface="Times New Roman" pitchFamily="18" charset="0"/>
                <a:cs typeface="Times New Roman" pitchFamily="18" charset="0"/>
              </a:rPr>
              <a:t>intoxicação</a:t>
            </a:r>
            <a:r>
              <a:rPr lang="pt-PT" sz="2400" smtClean="0">
                <a:latin typeface="Times New Roman" pitchFamily="18" charset="0"/>
                <a:cs typeface="Times New Roman" pitchFamily="18" charset="0"/>
              </a:rPr>
              <a:t> ou </a:t>
            </a:r>
            <a:r>
              <a:rPr lang="pt-PT" sz="2400" b="1" smtClean="0">
                <a:latin typeface="Times New Roman" pitchFamily="18" charset="0"/>
                <a:cs typeface="Times New Roman" pitchFamily="18" charset="0"/>
              </a:rPr>
              <a:t>abstinência</a:t>
            </a:r>
            <a:r>
              <a:rPr lang="pt-PT" sz="2400" smtClean="0">
                <a:latin typeface="Times New Roman" pitchFamily="18" charset="0"/>
                <a:cs typeface="Times New Roman" pitchFamily="18" charset="0"/>
              </a:rPr>
              <a:t> destas.</a:t>
            </a:r>
          </a:p>
          <a:p>
            <a:pPr algn="just">
              <a:buFontTx/>
              <a:buNone/>
            </a:pPr>
            <a:r>
              <a:rPr lang="pt-PT" sz="2400" smtClean="0">
                <a:latin typeface="Times New Roman" pitchFamily="18" charset="0"/>
                <a:cs typeface="Times New Roman" pitchFamily="18" charset="0"/>
              </a:rPr>
              <a:t>		</a:t>
            </a:r>
          </a:p>
          <a:p>
            <a:pPr algn="just">
              <a:buFontTx/>
              <a:buNone/>
            </a:pPr>
            <a:r>
              <a:rPr lang="pt-PT" sz="2400" smtClean="0">
                <a:solidFill>
                  <a:srgbClr val="0070C0"/>
                </a:solidFill>
                <a:latin typeface="Times New Roman" pitchFamily="18" charset="0"/>
                <a:cs typeface="Times New Roman" pitchFamily="18" charset="0"/>
              </a:rPr>
              <a:t>		</a:t>
            </a:r>
            <a:r>
              <a:rPr lang="pt-PT" sz="2400" u="sng" smtClean="0">
                <a:solidFill>
                  <a:srgbClr val="0070C0"/>
                </a:solidFill>
                <a:latin typeface="Times New Roman" pitchFamily="18" charset="0"/>
                <a:cs typeface="Times New Roman" pitchFamily="18" charset="0"/>
              </a:rPr>
              <a:t>Classes de substâncias</a:t>
            </a:r>
            <a:r>
              <a:rPr lang="pt-PT" sz="2400" smtClean="0">
                <a:solidFill>
                  <a:srgbClr val="0070C0"/>
                </a:solidFill>
                <a:latin typeface="Times New Roman" pitchFamily="18" charset="0"/>
                <a:cs typeface="Times New Roman" pitchFamily="18" charset="0"/>
              </a:rPr>
              <a:t>: </a:t>
            </a:r>
            <a:r>
              <a:rPr lang="pt-PT" sz="2400" smtClean="0">
                <a:latin typeface="Times New Roman" pitchFamily="18" charset="0"/>
                <a:cs typeface="Times New Roman" pitchFamily="18" charset="0"/>
              </a:rPr>
              <a:t>álcool, anfetaminas, cocaína, sedativos, hipnóticos e ansiolíticos... </a:t>
            </a:r>
            <a:endParaRPr lang="pt-PT" sz="2400" smtClean="0">
              <a:solidFill>
                <a:srgbClr val="0070C0"/>
              </a:solidFill>
              <a:latin typeface="Times New Roman" pitchFamily="18" charset="0"/>
              <a:cs typeface="Times New Roman" pitchFamily="18" charset="0"/>
            </a:endParaRPr>
          </a:p>
        </p:txBody>
      </p:sp>
      <p:graphicFrame>
        <p:nvGraphicFramePr>
          <p:cNvPr id="4" name="Diagrama 3"/>
          <p:cNvGraphicFramePr/>
          <p:nvPr/>
        </p:nvGraphicFramePr>
        <p:xfrm>
          <a:off x="214282" y="4286256"/>
          <a:ext cx="7715304" cy="146049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6629" name="Rectângulo 4"/>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ítulo 1"/>
          <p:cNvSpPr>
            <a:spLocks noGrp="1"/>
          </p:cNvSpPr>
          <p:nvPr>
            <p:ph type="title"/>
          </p:nvPr>
        </p:nvSpPr>
        <p:spPr>
          <a:xfrm>
            <a:off x="214313" y="642938"/>
            <a:ext cx="8543925" cy="1143000"/>
          </a:xfrm>
        </p:spPr>
        <p:txBody>
          <a:bodyPr/>
          <a:lstStyle/>
          <a:p>
            <a:pPr algn="l"/>
            <a:r>
              <a:rPr lang="pt-PT" sz="3600" u="sng" smtClean="0">
                <a:solidFill>
                  <a:srgbClr val="FFC000"/>
                </a:solidFill>
                <a:latin typeface="Times New Roman" pitchFamily="18" charset="0"/>
                <a:cs typeface="Times New Roman" pitchFamily="18" charset="0"/>
              </a:rPr>
              <a:t>Critérios de diagnóstico</a:t>
            </a:r>
            <a:r>
              <a:rPr lang="pt-PT" sz="3600" smtClean="0">
                <a:solidFill>
                  <a:srgbClr val="FFC000"/>
                </a:solidFill>
                <a:latin typeface="Times New Roman" pitchFamily="18" charset="0"/>
                <a:cs typeface="Times New Roman" pitchFamily="18" charset="0"/>
              </a:rPr>
              <a:t>:</a:t>
            </a:r>
            <a:endParaRPr lang="pt-PT" sz="3600" smtClean="0">
              <a:solidFill>
                <a:srgbClr val="FFC000"/>
              </a:solidFill>
            </a:endParaRPr>
          </a:p>
        </p:txBody>
      </p:sp>
      <p:sp>
        <p:nvSpPr>
          <p:cNvPr id="27651" name="Marcador de Posição de Conteúdo 2"/>
          <p:cNvSpPr>
            <a:spLocks noGrp="1"/>
          </p:cNvSpPr>
          <p:nvPr>
            <p:ph idx="1"/>
          </p:nvPr>
        </p:nvSpPr>
        <p:spPr>
          <a:xfrm>
            <a:off x="0" y="2332038"/>
            <a:ext cx="8715375" cy="4525962"/>
          </a:xfrm>
        </p:spPr>
        <p:txBody>
          <a:bodyPr/>
          <a:lstStyle/>
          <a:p>
            <a:pPr lvl="1" algn="just">
              <a:buFont typeface="Wingdings" pitchFamily="2" charset="2"/>
              <a:buChar char="§"/>
            </a:pPr>
            <a:r>
              <a:rPr lang="pt-PT" sz="2000" smtClean="0">
                <a:latin typeface="Times New Roman" pitchFamily="18" charset="0"/>
                <a:cs typeface="Times New Roman" pitchFamily="18" charset="0"/>
              </a:rPr>
              <a:t>envolve o humor depressivo ou diminuição do interesse ou do prazer, ou humor elevado, expansivo ou irritável;</a:t>
            </a:r>
          </a:p>
          <a:p>
            <a:pPr lvl="1" algn="just">
              <a:buFont typeface="Wingdings" pitchFamily="2" charset="2"/>
              <a:buChar char="§"/>
            </a:pPr>
            <a:r>
              <a:rPr lang="pt-PT" sz="2000" smtClean="0">
                <a:latin typeface="Times New Roman" pitchFamily="18" charset="0"/>
                <a:cs typeface="Times New Roman" pitchFamily="18" charset="0"/>
              </a:rPr>
              <a:t>evidência de que os sintomas se desenvolveram durante a, ou dentro do período de 1 mês a partir da, intoxicação ou abstinência de substâncias;</a:t>
            </a:r>
          </a:p>
          <a:p>
            <a:pPr lvl="1" algn="just">
              <a:buFont typeface="Wingdings" pitchFamily="2" charset="2"/>
              <a:buChar char="§"/>
            </a:pPr>
            <a:r>
              <a:rPr lang="pt-PT" sz="2000" smtClean="0">
                <a:latin typeface="Times New Roman" pitchFamily="18" charset="0"/>
                <a:cs typeface="Times New Roman" pitchFamily="18" charset="0"/>
              </a:rPr>
              <a:t>não deve ser melhor explicada por outra perturbação do           humor;</a:t>
            </a:r>
          </a:p>
          <a:p>
            <a:pPr lvl="1" algn="just">
              <a:buFont typeface="Wingdings" pitchFamily="2" charset="2"/>
              <a:buChar char="§"/>
            </a:pPr>
            <a:r>
              <a:rPr lang="pt-PT" sz="2000" smtClean="0">
                <a:latin typeface="Times New Roman" pitchFamily="18" charset="0"/>
                <a:cs typeface="Times New Roman" pitchFamily="18" charset="0"/>
              </a:rPr>
              <a:t>não ocorre somente durante a evolução de um </a:t>
            </a:r>
            <a:r>
              <a:rPr lang="pt-PT" sz="2000" i="1" smtClean="0">
                <a:latin typeface="Times New Roman" pitchFamily="18" charset="0"/>
                <a:cs typeface="Times New Roman" pitchFamily="18" charset="0"/>
              </a:rPr>
              <a:t>delirium</a:t>
            </a:r>
            <a:r>
              <a:rPr lang="pt-PT" sz="2000" smtClean="0">
                <a:latin typeface="Times New Roman" pitchFamily="18" charset="0"/>
                <a:cs typeface="Times New Roman" pitchFamily="18" charset="0"/>
              </a:rPr>
              <a:t>;</a:t>
            </a:r>
          </a:p>
          <a:p>
            <a:pPr lvl="1" algn="just">
              <a:buFont typeface="Wingdings" pitchFamily="2" charset="2"/>
              <a:buChar char="§"/>
            </a:pPr>
            <a:r>
              <a:rPr lang="pt-PT" sz="2000" smtClean="0">
                <a:latin typeface="Times New Roman" pitchFamily="18" charset="0"/>
                <a:cs typeface="Times New Roman" pitchFamily="18" charset="0"/>
              </a:rPr>
              <a:t>os sintomas causam mal-estar clinicamente significativo ou </a:t>
            </a:r>
          </a:p>
          <a:p>
            <a:pPr lvl="1" algn="just">
              <a:buFontTx/>
              <a:buNone/>
            </a:pPr>
            <a:r>
              <a:rPr lang="pt-PT" sz="2000" smtClean="0">
                <a:latin typeface="Times New Roman" pitchFamily="18" charset="0"/>
                <a:cs typeface="Times New Roman" pitchFamily="18" charset="0"/>
              </a:rPr>
              <a:t>    deficiência no funcionamento social, ocupacional ou em qualquer </a:t>
            </a:r>
          </a:p>
          <a:p>
            <a:pPr lvl="1" algn="just">
              <a:buFontTx/>
              <a:buNone/>
            </a:pPr>
            <a:r>
              <a:rPr lang="pt-PT" sz="2000" smtClean="0">
                <a:latin typeface="Times New Roman" pitchFamily="18" charset="0"/>
                <a:cs typeface="Times New Roman" pitchFamily="18" charset="0"/>
              </a:rPr>
              <a:t>    outra área importante.</a:t>
            </a:r>
          </a:p>
          <a:p>
            <a:pPr lvl="1">
              <a:buFontTx/>
              <a:buNone/>
            </a:pPr>
            <a:endParaRPr lang="pt-PT" sz="1800" smtClean="0">
              <a:latin typeface="Times New Roman" pitchFamily="18" charset="0"/>
              <a:cs typeface="Times New Roman" pitchFamily="18" charset="0"/>
            </a:endParaRPr>
          </a:p>
        </p:txBody>
      </p:sp>
      <p:sp>
        <p:nvSpPr>
          <p:cNvPr id="27652" name="Rectângulo 3"/>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ítulo 1"/>
          <p:cNvSpPr>
            <a:spLocks noGrp="1"/>
          </p:cNvSpPr>
          <p:nvPr>
            <p:ph type="title"/>
          </p:nvPr>
        </p:nvSpPr>
        <p:spPr>
          <a:xfrm>
            <a:off x="142875" y="214313"/>
            <a:ext cx="8858250" cy="1143000"/>
          </a:xfrm>
        </p:spPr>
        <p:txBody>
          <a:bodyPr/>
          <a:lstStyle/>
          <a:p>
            <a:pPr algn="just">
              <a:buFont typeface="Wingdings" pitchFamily="2" charset="2"/>
              <a:buChar char="ü"/>
            </a:pPr>
            <a:r>
              <a:rPr lang="pt-PT" sz="2000" smtClean="0">
                <a:latin typeface="Times New Roman" pitchFamily="18" charset="0"/>
                <a:cs typeface="Times New Roman" pitchFamily="18" charset="0"/>
              </a:rPr>
              <a:t> Apesar de a apresentação clínica desta perturbação do humor se poder assemelhar a um Episódio Depressivo Major, Maníaco, Misto ou Hipomaníaco, os critérios para estes episódios não se encontram totalmente preenchidos.</a:t>
            </a:r>
          </a:p>
        </p:txBody>
      </p:sp>
      <p:sp>
        <p:nvSpPr>
          <p:cNvPr id="28675" name="Marcador de Posição de Conteúdo 2"/>
          <p:cNvSpPr>
            <a:spLocks noGrp="1"/>
          </p:cNvSpPr>
          <p:nvPr>
            <p:ph idx="1"/>
          </p:nvPr>
        </p:nvSpPr>
        <p:spPr>
          <a:xfrm>
            <a:off x="142875" y="1600200"/>
            <a:ext cx="8543925" cy="4525963"/>
          </a:xfrm>
        </p:spPr>
        <p:txBody>
          <a:bodyPr/>
          <a:lstStyle/>
          <a:p>
            <a:pPr>
              <a:spcAft>
                <a:spcPts val="600"/>
              </a:spcAft>
              <a:buFontTx/>
              <a:buNone/>
            </a:pPr>
            <a:r>
              <a:rPr lang="pt-PT" sz="3600" u="sng" smtClean="0">
                <a:solidFill>
                  <a:srgbClr val="FFC000"/>
                </a:solidFill>
                <a:latin typeface="Times New Roman" pitchFamily="18" charset="0"/>
                <a:cs typeface="Times New Roman" pitchFamily="18" charset="0"/>
              </a:rPr>
              <a:t>Subtipos</a:t>
            </a:r>
            <a:r>
              <a:rPr lang="pt-PT" sz="3600" smtClean="0">
                <a:solidFill>
                  <a:srgbClr val="FFC000"/>
                </a:solidFill>
                <a:latin typeface="Times New Roman" pitchFamily="18" charset="0"/>
                <a:cs typeface="Times New Roman" pitchFamily="18" charset="0"/>
              </a:rPr>
              <a:t>:</a:t>
            </a:r>
          </a:p>
          <a:p>
            <a:pPr>
              <a:spcAft>
                <a:spcPts val="600"/>
              </a:spcAft>
              <a:buFontTx/>
              <a:buNone/>
            </a:pPr>
            <a:endParaRPr lang="pt-PT" sz="900" u="sng" smtClean="0">
              <a:solidFill>
                <a:srgbClr val="FF9900"/>
              </a:solidFill>
              <a:latin typeface="Times New Roman" pitchFamily="18" charset="0"/>
              <a:cs typeface="Times New Roman" pitchFamily="18" charset="0"/>
            </a:endParaRPr>
          </a:p>
          <a:p>
            <a:pPr lvl="1" algn="just">
              <a:buFont typeface="Wingdings" pitchFamily="2" charset="2"/>
              <a:buChar char="§"/>
            </a:pPr>
            <a:r>
              <a:rPr lang="pt-PT" sz="2400" smtClean="0">
                <a:latin typeface="Times New Roman" pitchFamily="18" charset="0"/>
                <a:cs typeface="Times New Roman" pitchFamily="18" charset="0"/>
              </a:rPr>
              <a:t>Com Características Depressivas </a:t>
            </a:r>
            <a:r>
              <a:rPr lang="pt-PT" sz="1600" smtClean="0">
                <a:latin typeface="Times New Roman" pitchFamily="18" charset="0"/>
                <a:cs typeface="Times New Roman" pitchFamily="18" charset="0"/>
              </a:rPr>
              <a:t>(humor depressivo)</a:t>
            </a:r>
          </a:p>
          <a:p>
            <a:pPr lvl="1" algn="just">
              <a:buFont typeface="Wingdings" pitchFamily="2" charset="2"/>
              <a:buChar char="§"/>
            </a:pPr>
            <a:r>
              <a:rPr lang="pt-PT" sz="2400" smtClean="0">
                <a:latin typeface="Times New Roman" pitchFamily="18" charset="0"/>
                <a:cs typeface="Times New Roman" pitchFamily="18" charset="0"/>
              </a:rPr>
              <a:t>Com Características Maníacas </a:t>
            </a:r>
            <a:r>
              <a:rPr lang="pt-PT" sz="1600" smtClean="0">
                <a:latin typeface="Times New Roman" pitchFamily="18" charset="0"/>
                <a:cs typeface="Times New Roman" pitchFamily="18" charset="0"/>
              </a:rPr>
              <a:t>(humor elevado, expansivo  ou irritável)</a:t>
            </a:r>
          </a:p>
          <a:p>
            <a:pPr lvl="1" algn="just">
              <a:buFont typeface="Wingdings" pitchFamily="2" charset="2"/>
              <a:buChar char="§"/>
            </a:pPr>
            <a:r>
              <a:rPr lang="pt-PT" sz="2400" smtClean="0">
                <a:latin typeface="Times New Roman" pitchFamily="18" charset="0"/>
                <a:cs typeface="Times New Roman" pitchFamily="18" charset="0"/>
              </a:rPr>
              <a:t>Com Características Mistas </a:t>
            </a:r>
            <a:r>
              <a:rPr lang="pt-PT" sz="1600" smtClean="0">
                <a:latin typeface="Times New Roman" pitchFamily="18" charset="0"/>
                <a:cs typeface="Times New Roman" pitchFamily="18" charset="0"/>
              </a:rPr>
              <a:t>(sintomas de mania e de depressão)</a:t>
            </a:r>
          </a:p>
          <a:p>
            <a:pPr>
              <a:buFontTx/>
              <a:buNone/>
            </a:pPr>
            <a:endParaRPr lang="pt-PT" sz="2800" u="sng" smtClean="0">
              <a:solidFill>
                <a:srgbClr val="FF9900"/>
              </a:solidFill>
              <a:latin typeface="Times New Roman" pitchFamily="18" charset="0"/>
              <a:cs typeface="Times New Roman" pitchFamily="18" charset="0"/>
            </a:endParaRPr>
          </a:p>
        </p:txBody>
      </p:sp>
      <p:sp>
        <p:nvSpPr>
          <p:cNvPr id="28676" name="Rectângulo 3"/>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ítulo 1"/>
          <p:cNvSpPr>
            <a:spLocks noGrp="1"/>
          </p:cNvSpPr>
          <p:nvPr>
            <p:ph type="title"/>
          </p:nvPr>
        </p:nvSpPr>
        <p:spPr>
          <a:xfrm>
            <a:off x="142875" y="274638"/>
            <a:ext cx="8858250" cy="1143000"/>
          </a:xfrm>
        </p:spPr>
        <p:txBody>
          <a:bodyPr/>
          <a:lstStyle/>
          <a:p>
            <a:pPr algn="just"/>
            <a:endParaRPr lang="pt-PT" sz="2400" smtClean="0">
              <a:latin typeface="Times New Roman" pitchFamily="18" charset="0"/>
              <a:cs typeface="Times New Roman" pitchFamily="18" charset="0"/>
            </a:endParaRPr>
          </a:p>
        </p:txBody>
      </p:sp>
      <p:sp>
        <p:nvSpPr>
          <p:cNvPr id="29699" name="Marcador de Posição de Conteúdo 2"/>
          <p:cNvSpPr>
            <a:spLocks noGrp="1"/>
          </p:cNvSpPr>
          <p:nvPr>
            <p:ph idx="1"/>
          </p:nvPr>
        </p:nvSpPr>
        <p:spPr>
          <a:xfrm>
            <a:off x="142875" y="1600200"/>
            <a:ext cx="8358188" cy="4525963"/>
          </a:xfrm>
        </p:spPr>
        <p:txBody>
          <a:bodyPr/>
          <a:lstStyle/>
          <a:p>
            <a:pPr algn="just">
              <a:buFontTx/>
              <a:buNone/>
            </a:pPr>
            <a:r>
              <a:rPr lang="pt-PT" smtClean="0">
                <a:solidFill>
                  <a:schemeClr val="tx2"/>
                </a:solidFill>
                <a:latin typeface="Times New Roman" pitchFamily="18" charset="0"/>
                <a:cs typeface="Times New Roman" pitchFamily="18" charset="0"/>
              </a:rPr>
              <a:t>	Os subtipos indicam-nos o tipo de sintomas de humor e o contexto em que ocorre o desenvolvimento dos sintomas é indicado por </a:t>
            </a:r>
            <a:r>
              <a:rPr lang="pt-PT" u="sng" smtClean="0">
                <a:solidFill>
                  <a:srgbClr val="FFC000"/>
                </a:solidFill>
                <a:latin typeface="Times New Roman" pitchFamily="18" charset="0"/>
                <a:cs typeface="Times New Roman" pitchFamily="18" charset="0"/>
              </a:rPr>
              <a:t>especificadores</a:t>
            </a:r>
            <a:r>
              <a:rPr lang="pt-PT" smtClean="0">
                <a:solidFill>
                  <a:schemeClr val="tx2"/>
                </a:solidFill>
                <a:latin typeface="Times New Roman" pitchFamily="18" charset="0"/>
                <a:cs typeface="Times New Roman" pitchFamily="18" charset="0"/>
              </a:rPr>
              <a:t>:</a:t>
            </a:r>
            <a:endParaRPr lang="pt-PT" smtClean="0"/>
          </a:p>
          <a:p>
            <a:pPr algn="just">
              <a:buFontTx/>
              <a:buNone/>
            </a:pPr>
            <a:endParaRPr lang="pt-PT" smtClean="0"/>
          </a:p>
          <a:p>
            <a:pPr lvl="2" algn="just">
              <a:buFont typeface="Wingdings" pitchFamily="2" charset="2"/>
              <a:buChar char="§"/>
            </a:pPr>
            <a:r>
              <a:rPr lang="pt-PT" smtClean="0"/>
              <a:t>Com Início Durante a Intoxicação</a:t>
            </a:r>
          </a:p>
          <a:p>
            <a:pPr lvl="2" algn="just">
              <a:buFont typeface="Wingdings" pitchFamily="2" charset="2"/>
              <a:buChar char="§"/>
            </a:pPr>
            <a:r>
              <a:rPr lang="pt-PT" smtClean="0"/>
              <a:t>Com Início Durante a Abstinência</a:t>
            </a:r>
          </a:p>
        </p:txBody>
      </p:sp>
      <p:sp>
        <p:nvSpPr>
          <p:cNvPr id="29700" name="Rectângulo 3"/>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ítulo 1"/>
          <p:cNvSpPr>
            <a:spLocks noGrp="1"/>
          </p:cNvSpPr>
          <p:nvPr>
            <p:ph type="title"/>
          </p:nvPr>
        </p:nvSpPr>
        <p:spPr>
          <a:xfrm>
            <a:off x="395536" y="260648"/>
            <a:ext cx="8229600" cy="1143000"/>
          </a:xfrm>
        </p:spPr>
        <p:txBody>
          <a:bodyPr/>
          <a:lstStyle/>
          <a:p>
            <a:r>
              <a:rPr lang="pt-PT" sz="3600" b="1"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Perturbação do Humor Sem Outra Especificação</a:t>
            </a:r>
          </a:p>
        </p:txBody>
      </p:sp>
      <p:sp>
        <p:nvSpPr>
          <p:cNvPr id="30723" name="Marcador de Posição de Conteúdo 2"/>
          <p:cNvSpPr>
            <a:spLocks noGrp="1"/>
          </p:cNvSpPr>
          <p:nvPr>
            <p:ph idx="1"/>
          </p:nvPr>
        </p:nvSpPr>
        <p:spPr>
          <a:xfrm>
            <a:off x="0" y="1643063"/>
            <a:ext cx="8715375" cy="4525962"/>
          </a:xfrm>
        </p:spPr>
        <p:txBody>
          <a:bodyPr/>
          <a:lstStyle/>
          <a:p>
            <a:pPr algn="just">
              <a:buFontTx/>
              <a:buNone/>
            </a:pPr>
            <a:r>
              <a:rPr lang="pt-PT" sz="2400" smtClean="0">
                <a:latin typeface="Times New Roman" pitchFamily="18" charset="0"/>
                <a:cs typeface="Times New Roman" pitchFamily="18" charset="0"/>
              </a:rPr>
              <a:t>	Codifica as perturbações com sintomas do humor que não preencham os critérios de nenhuma perturbação do humor específica e nas quais é difícil escolher entre Perturbação Depressiva Sem Outra Especificação e Perturbação Bipolar Sem Outra Especificação.</a:t>
            </a:r>
          </a:p>
          <a:p>
            <a:pPr algn="just">
              <a:buFontTx/>
              <a:buNone/>
            </a:pPr>
            <a:endParaRPr lang="pt-PT" sz="900" smtClean="0">
              <a:latin typeface="Times New Roman" pitchFamily="18" charset="0"/>
              <a:cs typeface="Times New Roman" pitchFamily="18" charset="0"/>
            </a:endParaRPr>
          </a:p>
          <a:p>
            <a:pPr algn="just">
              <a:buFontTx/>
              <a:buNone/>
            </a:pPr>
            <a:r>
              <a:rPr lang="pt-PT" sz="2400" smtClean="0">
                <a:latin typeface="Times New Roman" pitchFamily="18" charset="0"/>
                <a:cs typeface="Times New Roman" pitchFamily="18" charset="0"/>
              </a:rPr>
              <a:t>	</a:t>
            </a:r>
          </a:p>
        </p:txBody>
      </p:sp>
      <p:sp>
        <p:nvSpPr>
          <p:cNvPr id="30724" name="Rectângulo 3"/>
          <p:cNvSpPr>
            <a:spLocks noChangeArrowheads="1"/>
          </p:cNvSpPr>
          <p:nvPr/>
        </p:nvSpPr>
        <p:spPr bwMode="auto">
          <a:xfrm>
            <a:off x="6858000"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
        <p:nvSpPr>
          <p:cNvPr id="6" name="CaixaDeTexto 5"/>
          <p:cNvSpPr txBox="1"/>
          <p:nvPr/>
        </p:nvSpPr>
        <p:spPr>
          <a:xfrm>
            <a:off x="571500" y="4071938"/>
            <a:ext cx="6715125" cy="1323975"/>
          </a:xfrm>
          <a:prstGeom prst="rect">
            <a:avLst/>
          </a:prstGeom>
        </p:spPr>
        <p:style>
          <a:lnRef idx="1">
            <a:schemeClr val="accent1"/>
          </a:lnRef>
          <a:fillRef idx="2">
            <a:schemeClr val="accent1"/>
          </a:fillRef>
          <a:effectRef idx="1">
            <a:schemeClr val="accent1"/>
          </a:effectRef>
          <a:fontRef idx="minor">
            <a:schemeClr val="dk1"/>
          </a:fontRef>
        </p:style>
        <p:txBody>
          <a:bodyPr>
            <a:spAutoFit/>
          </a:bodyPr>
          <a:lstStyle/>
          <a:p>
            <a:pPr algn="just">
              <a:defRPr/>
            </a:pPr>
            <a:r>
              <a:rPr lang="pt-PT" sz="2000" dirty="0">
                <a:latin typeface="Times New Roman" pitchFamily="18" charset="0"/>
                <a:cs typeface="Times New Roman" pitchFamily="18" charset="0"/>
              </a:rPr>
              <a:t>Se não for possível determinar se uma perturbação do humor é induzida por substâncias ou provocada por um estado físico geral, deve ser diagnosticada como Perturbação do Humor Sem Outra Especificação.</a:t>
            </a:r>
            <a:endParaRPr lang="pt-PT" sz="20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ítulo 1"/>
          <p:cNvSpPr>
            <a:spLocks noGrp="1"/>
          </p:cNvSpPr>
          <p:nvPr>
            <p:ph type="title"/>
          </p:nvPr>
        </p:nvSpPr>
        <p:spPr>
          <a:xfrm>
            <a:off x="0" y="274638"/>
            <a:ext cx="9144000" cy="1143000"/>
          </a:xfrm>
        </p:spPr>
        <p:txBody>
          <a:bodyPr/>
          <a:lstStyle/>
          <a:p>
            <a:r>
              <a:rPr lang="pt-PT" sz="4000" b="1"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Episódios de Humor</a:t>
            </a:r>
          </a:p>
        </p:txBody>
      </p:sp>
      <p:sp>
        <p:nvSpPr>
          <p:cNvPr id="4099" name="Marcador de Posição de Conteúdo 2"/>
          <p:cNvSpPr>
            <a:spLocks noGrp="1"/>
          </p:cNvSpPr>
          <p:nvPr>
            <p:ph idx="1"/>
          </p:nvPr>
        </p:nvSpPr>
        <p:spPr>
          <a:xfrm>
            <a:off x="-1620838" y="3644900"/>
            <a:ext cx="7812088" cy="4525963"/>
          </a:xfrm>
        </p:spPr>
        <p:txBody>
          <a:bodyPr/>
          <a:lstStyle/>
          <a:p>
            <a:pPr algn="just"/>
            <a:endParaRPr lang="pt-PT" dirty="0" smtClean="0">
              <a:latin typeface="Comic Sans MS" pitchFamily="66" charset="0"/>
            </a:endParaRPr>
          </a:p>
          <a:p>
            <a:pPr algn="just"/>
            <a:endParaRPr lang="pt-PT" dirty="0" smtClean="0">
              <a:latin typeface="Comic Sans MS" pitchFamily="66" charset="0"/>
            </a:endParaRPr>
          </a:p>
          <a:p>
            <a:endParaRPr lang="pt-PT" dirty="0" smtClean="0"/>
          </a:p>
        </p:txBody>
      </p:sp>
      <p:sp>
        <p:nvSpPr>
          <p:cNvPr id="4100" name="Rectângulo 3"/>
          <p:cNvSpPr>
            <a:spLocks noChangeArrowheads="1"/>
          </p:cNvSpPr>
          <p:nvPr/>
        </p:nvSpPr>
        <p:spPr bwMode="auto">
          <a:xfrm>
            <a:off x="6500813" y="6550025"/>
            <a:ext cx="1746250" cy="307975"/>
          </a:xfrm>
          <a:prstGeom prst="rect">
            <a:avLst/>
          </a:prstGeom>
          <a:noFill/>
          <a:ln w="9525">
            <a:noFill/>
            <a:miter lim="800000"/>
            <a:headEnd/>
            <a:tailEnd/>
          </a:ln>
        </p:spPr>
        <p:txBody>
          <a:bodyPr wrap="none">
            <a:spAutoFit/>
          </a:bodyPr>
          <a:lstStyle/>
          <a:p>
            <a:pPr algn="r"/>
            <a:r>
              <a:rPr lang="pt-PT" sz="1400">
                <a:latin typeface="Times New Roman" pitchFamily="18" charset="0"/>
                <a:cs typeface="Times New Roman" pitchFamily="18" charset="0"/>
              </a:rPr>
              <a:t>        DSM-IV (2006) </a:t>
            </a:r>
          </a:p>
        </p:txBody>
      </p:sp>
      <p:sp>
        <p:nvSpPr>
          <p:cNvPr id="6" name="Rectângulo 5"/>
          <p:cNvSpPr/>
          <p:nvPr/>
        </p:nvSpPr>
        <p:spPr>
          <a:xfrm>
            <a:off x="683568" y="2204864"/>
            <a:ext cx="7848872" cy="1015663"/>
          </a:xfrm>
          <a:prstGeom prst="rect">
            <a:avLst/>
          </a:prstGeom>
          <a:ln>
            <a:solidFill>
              <a:srgbClr val="FFC000"/>
            </a:solidFill>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spAutoFit/>
          </a:bodyPr>
          <a:lstStyle/>
          <a:p>
            <a:pPr algn="just">
              <a:defRPr/>
            </a:pPr>
            <a:r>
              <a:rPr lang="pt-PT" sz="2000" b="1" dirty="0">
                <a:solidFill>
                  <a:srgbClr val="FFC000"/>
                </a:solidFill>
                <a:latin typeface="Times New Roman" pitchFamily="18" charset="0"/>
                <a:cs typeface="Times New Roman" pitchFamily="18" charset="0"/>
              </a:rPr>
              <a:t>Episódio Depressivo </a:t>
            </a:r>
            <a:r>
              <a:rPr lang="pt-PT" sz="2000" b="1" i="1" dirty="0">
                <a:solidFill>
                  <a:srgbClr val="FFC000"/>
                </a:solidFill>
                <a:latin typeface="Times New Roman" pitchFamily="18" charset="0"/>
                <a:cs typeface="Times New Roman" pitchFamily="18" charset="0"/>
              </a:rPr>
              <a:t>Major</a:t>
            </a:r>
            <a:r>
              <a:rPr lang="pt-PT" sz="2000" b="1" dirty="0">
                <a:solidFill>
                  <a:srgbClr val="FFC000"/>
                </a:solidFill>
                <a:latin typeface="Times New Roman" pitchFamily="18" charset="0"/>
                <a:cs typeface="Times New Roman" pitchFamily="18" charset="0"/>
              </a:rPr>
              <a:t> - </a:t>
            </a:r>
            <a:r>
              <a:rPr lang="pt-PT" sz="2000" dirty="0">
                <a:latin typeface="Times New Roman" pitchFamily="18" charset="0"/>
                <a:cs typeface="Times New Roman" pitchFamily="18" charset="0"/>
              </a:rPr>
              <a:t>Período de pelo menos 2 semanas durante o qual existe humor depressivo e perda de interesse em quase todas as atividades. </a:t>
            </a:r>
          </a:p>
        </p:txBody>
      </p:sp>
      <p:sp>
        <p:nvSpPr>
          <p:cNvPr id="7" name="Rectângulo 6"/>
          <p:cNvSpPr/>
          <p:nvPr/>
        </p:nvSpPr>
        <p:spPr>
          <a:xfrm>
            <a:off x="323528" y="3933056"/>
            <a:ext cx="7056784" cy="707886"/>
          </a:xfrm>
          <a:prstGeom prst="rect">
            <a:avLst/>
          </a:prstGeom>
          <a:ln>
            <a:solidFill>
              <a:srgbClr val="FFC000"/>
            </a:solidFill>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spAutoFit/>
          </a:bodyPr>
          <a:lstStyle/>
          <a:p>
            <a:pPr algn="just">
              <a:defRPr/>
            </a:pPr>
            <a:r>
              <a:rPr lang="pt-PT" sz="2000" b="1" dirty="0">
                <a:solidFill>
                  <a:srgbClr val="FFC000"/>
                </a:solidFill>
                <a:latin typeface="Times New Roman" pitchFamily="18" charset="0"/>
                <a:cs typeface="Times New Roman" pitchFamily="18" charset="0"/>
              </a:rPr>
              <a:t>Episódio Maníaco </a:t>
            </a:r>
            <a:r>
              <a:rPr lang="pt-PT" sz="2000" b="1" dirty="0">
                <a:latin typeface="Times New Roman" pitchFamily="18" charset="0"/>
                <a:cs typeface="Times New Roman" pitchFamily="18" charset="0"/>
              </a:rPr>
              <a:t>- </a:t>
            </a:r>
            <a:r>
              <a:rPr lang="pt-PT" sz="2000" dirty="0">
                <a:latin typeface="Times New Roman" pitchFamily="18" charset="0"/>
                <a:cs typeface="Times New Roman" pitchFamily="18" charset="0"/>
              </a:rPr>
              <a:t>Período distinto durante o qual existe um humor anormal e persistentemente elevado, expansivo ou irritável. </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b="1"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Conclusão</a:t>
            </a:r>
            <a:endParaRPr lang="pt-PT" b="1"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Marcador de Posição de Conteúdo 2"/>
          <p:cNvSpPr>
            <a:spLocks noGrp="1"/>
          </p:cNvSpPr>
          <p:nvPr>
            <p:ph idx="1"/>
          </p:nvPr>
        </p:nvSpPr>
        <p:spPr>
          <a:noFill/>
        </p:spPr>
        <p:txBody>
          <a:bodyPr/>
          <a:lstStyle/>
          <a:p>
            <a:pPr algn="ctr">
              <a:buNone/>
            </a:pPr>
            <a:r>
              <a:rPr lang="pt-PT" b="1" dirty="0" smtClean="0">
                <a:ln w="18000">
                  <a:solidFill>
                    <a:schemeClr val="accent2">
                      <a:satMod val="140000"/>
                    </a:schemeClr>
                  </a:solidFill>
                  <a:prstDash val="solid"/>
                  <a:miter lim="800000"/>
                </a:ln>
                <a:solidFill>
                  <a:srgbClr val="FFC000"/>
                </a:solidFill>
                <a:effectLst>
                  <a:outerShdw blurRad="25500" dist="23000" dir="7020000" algn="tl">
                    <a:srgbClr val="000000">
                      <a:alpha val="50000"/>
                    </a:srgbClr>
                  </a:outerShdw>
                  <a:reflection blurRad="6350" stA="55000" endA="300" endPos="45500" dir="5400000" sy="-100000" algn="bl" rotWithShape="0"/>
                </a:effectLst>
                <a:latin typeface="Times New Roman" pitchFamily="18" charset="0"/>
                <a:cs typeface="Times New Roman" pitchFamily="18" charset="0"/>
              </a:rPr>
              <a:t>“Reduzido assim à raiz da existência, a patologia do humor tende a ser unidimensional e quantitativa, podendo inscrever-se numa só escala que vai da depressão à elevação” (Abreu, 2002, 112).</a:t>
            </a:r>
            <a:endParaRPr lang="pt-PT" b="1" dirty="0">
              <a:ln w="18000">
                <a:solidFill>
                  <a:schemeClr val="accent2">
                    <a:satMod val="140000"/>
                  </a:schemeClr>
                </a:solidFill>
                <a:prstDash val="solid"/>
                <a:miter lim="800000"/>
              </a:ln>
              <a:solidFill>
                <a:srgbClr val="FFC000"/>
              </a:solidFill>
              <a:effectLst>
                <a:outerShdw blurRad="25500" dist="23000" dir="7020000" algn="tl">
                  <a:srgbClr val="000000">
                    <a:alpha val="50000"/>
                  </a:srgbClr>
                </a:outerShdw>
                <a:reflection blurRad="6350" stA="55000" endA="300" endPos="45500" dir="5400000" sy="-100000" algn="bl" rotWithShape="0"/>
              </a:effectLst>
              <a:latin typeface="Times New Roman" pitchFamily="18" charset="0"/>
              <a:cs typeface="Times New Roman" pitchFamily="18" charset="0"/>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PT"/>
          </a:p>
        </p:txBody>
      </p:sp>
      <p:sp>
        <p:nvSpPr>
          <p:cNvPr id="3" name="Marcador de Posição de Conteúdo 2"/>
          <p:cNvSpPr>
            <a:spLocks noGrp="1"/>
          </p:cNvSpPr>
          <p:nvPr>
            <p:ph idx="1"/>
          </p:nvPr>
        </p:nvSpPr>
        <p:spPr/>
        <p:txBody>
          <a:bodyPr/>
          <a:lstStyle/>
          <a:p>
            <a:r>
              <a:rPr lang="pt-PT" dirty="0" smtClean="0"/>
              <a:t>P.S. não está no trabalho mas o prof na apresentação referiu também as </a:t>
            </a:r>
            <a:r>
              <a:rPr lang="pt-PT" dirty="0" err="1" smtClean="0"/>
              <a:t>depressoes</a:t>
            </a:r>
            <a:r>
              <a:rPr lang="pt-PT" dirty="0" smtClean="0"/>
              <a:t> sazonais e pós-parto. Convém ler algo relacionado </a:t>
            </a:r>
            <a:r>
              <a:rPr lang="pt-PT" dirty="0" err="1" smtClean="0"/>
              <a:t>pa</a:t>
            </a:r>
            <a:r>
              <a:rPr lang="pt-PT" dirty="0" smtClean="0"/>
              <a:t> </a:t>
            </a:r>
            <a:r>
              <a:rPr lang="pt-PT" dirty="0" err="1" smtClean="0"/>
              <a:t>freq</a:t>
            </a:r>
            <a:r>
              <a:rPr lang="pt-PT" smtClean="0"/>
              <a:t>.</a:t>
            </a:r>
            <a:endParaRPr lang="pt-PT"/>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aixaDeTexto 3"/>
          <p:cNvSpPr txBox="1"/>
          <p:nvPr/>
        </p:nvSpPr>
        <p:spPr>
          <a:xfrm>
            <a:off x="4572000" y="4357694"/>
            <a:ext cx="3143272" cy="1569660"/>
          </a:xfrm>
          <a:prstGeom prst="rect">
            <a:avLst/>
          </a:prstGeom>
          <a:ln>
            <a:noFill/>
          </a:ln>
          <a:effectLst>
            <a:outerShdw blurRad="127000" dist="38100" dir="2700000" algn="ctr">
              <a:srgbClr val="000000">
                <a:alpha val="45000"/>
              </a:srgbClr>
            </a:outerShdw>
          </a:effectLst>
          <a:scene3d>
            <a:camera prst="perspectiveFront" fov="2700000">
              <a:rot lat="20376000" lon="1938000" rev="20112001"/>
            </a:camera>
            <a:lightRig rig="soft" dir="t">
              <a:rot lat="0" lon="0" rev="0"/>
            </a:lightRig>
          </a:scene3d>
          <a:sp3d prstMaterial="translucentPowder">
            <a:bevelT w="203200" h="50800" prst="softRound"/>
          </a:sp3d>
        </p:spPr>
        <p:style>
          <a:lnRef idx="1">
            <a:schemeClr val="accent1"/>
          </a:lnRef>
          <a:fillRef idx="3">
            <a:schemeClr val="accent1"/>
          </a:fillRef>
          <a:effectRef idx="2">
            <a:schemeClr val="accent1"/>
          </a:effectRef>
          <a:fontRef idx="minor">
            <a:schemeClr val="lt1"/>
          </a:fontRef>
        </p:style>
        <p:txBody>
          <a:bodyPr>
            <a:spAutoFit/>
          </a:bodyPr>
          <a:lstStyle/>
          <a:p>
            <a:pPr>
              <a:defRPr/>
            </a:pPr>
            <a:r>
              <a:rPr lang="pt-PT" sz="9600" dirty="0">
                <a:latin typeface="Times New Roman" pitchFamily="18" charset="0"/>
                <a:cs typeface="Times New Roman" pitchFamily="18" charset="0"/>
              </a:rPr>
              <a:t>FIM</a:t>
            </a:r>
          </a:p>
        </p:txBody>
      </p:sp>
      <p:sp>
        <p:nvSpPr>
          <p:cNvPr id="3" name="Título 2"/>
          <p:cNvSpPr>
            <a:spLocks noGrp="1"/>
          </p:cNvSpPr>
          <p:nvPr>
            <p:ph type="title"/>
          </p:nvPr>
        </p:nvSpPr>
        <p:spPr/>
        <p:txBody>
          <a:bodyPr/>
          <a:lstStyle/>
          <a:p>
            <a:r>
              <a:rPr lang="pt-PT" b="1"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Referências Bibliográficas</a:t>
            </a:r>
            <a:endParaRPr lang="pt-PT" b="1" dirty="0">
              <a:solidFill>
                <a:srgbClr val="FFC00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Marcador de Posição de Conteúdo 4"/>
          <p:cNvSpPr>
            <a:spLocks noGrp="1"/>
          </p:cNvSpPr>
          <p:nvPr>
            <p:ph idx="1"/>
          </p:nvPr>
        </p:nvSpPr>
        <p:spPr>
          <a:xfrm>
            <a:off x="0" y="1484784"/>
            <a:ext cx="7812360" cy="4525963"/>
          </a:xfrm>
        </p:spPr>
        <p:txBody>
          <a:bodyPr/>
          <a:lstStyle/>
          <a:p>
            <a:pPr algn="just"/>
            <a:r>
              <a:rPr lang="pt-PT" sz="1800" dirty="0" err="1" smtClean="0">
                <a:solidFill>
                  <a:schemeClr val="tx1"/>
                </a:solidFill>
                <a:latin typeface="Times New Roman" pitchFamily="18" charset="0"/>
                <a:cs typeface="Times New Roman" pitchFamily="18" charset="0"/>
              </a:rPr>
              <a:t>Braconnier</a:t>
            </a:r>
            <a:r>
              <a:rPr lang="pt-PT" sz="1800" dirty="0" smtClean="0">
                <a:solidFill>
                  <a:schemeClr val="tx1"/>
                </a:solidFill>
                <a:latin typeface="Times New Roman" pitchFamily="18" charset="0"/>
                <a:cs typeface="Times New Roman" pitchFamily="18" charset="0"/>
              </a:rPr>
              <a:t>, A. (2007). </a:t>
            </a:r>
            <a:r>
              <a:rPr lang="pt-PT" sz="1800" i="1" dirty="0" smtClean="0">
                <a:solidFill>
                  <a:schemeClr val="tx1"/>
                </a:solidFill>
                <a:latin typeface="Times New Roman" pitchFamily="18" charset="0"/>
                <a:cs typeface="Times New Roman" pitchFamily="18" charset="0"/>
              </a:rPr>
              <a:t>Manual de psicopatologia</a:t>
            </a:r>
            <a:r>
              <a:rPr lang="pt-PT" sz="1800" dirty="0" smtClean="0">
                <a:solidFill>
                  <a:schemeClr val="tx1"/>
                </a:solidFill>
                <a:latin typeface="Times New Roman" pitchFamily="18" charset="0"/>
                <a:cs typeface="Times New Roman" pitchFamily="18" charset="0"/>
              </a:rPr>
              <a:t>. Lisboa: Climepsi.</a:t>
            </a:r>
          </a:p>
          <a:p>
            <a:pPr algn="just"/>
            <a:endParaRPr lang="pt-PT" sz="1800" dirty="0" smtClean="0">
              <a:solidFill>
                <a:schemeClr val="tx1"/>
              </a:solidFill>
              <a:latin typeface="Times New Roman" pitchFamily="18" charset="0"/>
              <a:cs typeface="Times New Roman" pitchFamily="18" charset="0"/>
            </a:endParaRPr>
          </a:p>
          <a:p>
            <a:pPr algn="just"/>
            <a:r>
              <a:rPr lang="pt-PT" sz="1800" dirty="0" smtClean="0">
                <a:solidFill>
                  <a:schemeClr val="tx1"/>
                </a:solidFill>
                <a:latin typeface="Times New Roman" pitchFamily="18" charset="0"/>
                <a:cs typeface="Times New Roman" pitchFamily="18" charset="0"/>
              </a:rPr>
              <a:t>Abreu, J. (2002). </a:t>
            </a:r>
            <a:r>
              <a:rPr lang="pt-PT" sz="1800" i="1" dirty="0" smtClean="0">
                <a:solidFill>
                  <a:schemeClr val="tx1"/>
                </a:solidFill>
                <a:latin typeface="Times New Roman" pitchFamily="18" charset="0"/>
                <a:cs typeface="Times New Roman" pitchFamily="18" charset="0"/>
              </a:rPr>
              <a:t>Introdução à psicopatologia compreensiva</a:t>
            </a:r>
            <a:r>
              <a:rPr lang="pt-PT"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Lisboa</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Fundação</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Calouste</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Gulbenkian</a:t>
            </a:r>
            <a:r>
              <a:rPr lang="en-US" sz="1800" dirty="0" smtClean="0">
                <a:solidFill>
                  <a:schemeClr val="tx1"/>
                </a:solidFill>
                <a:latin typeface="Times New Roman" pitchFamily="18" charset="0"/>
                <a:cs typeface="Times New Roman" pitchFamily="18" charset="0"/>
              </a:rPr>
              <a:t>.</a:t>
            </a:r>
          </a:p>
          <a:p>
            <a:pPr algn="just"/>
            <a:endParaRPr lang="pt-PT" sz="1800" dirty="0" smtClean="0">
              <a:solidFill>
                <a:schemeClr val="tx1"/>
              </a:solidFill>
              <a:latin typeface="Times New Roman" pitchFamily="18" charset="0"/>
              <a:cs typeface="Times New Roman" pitchFamily="18" charset="0"/>
            </a:endParaRPr>
          </a:p>
          <a:p>
            <a:pPr algn="just"/>
            <a:r>
              <a:rPr lang="en-US" sz="1800" dirty="0" smtClean="0">
                <a:solidFill>
                  <a:schemeClr val="tx1"/>
                </a:solidFill>
                <a:latin typeface="Times New Roman" pitchFamily="18" charset="0"/>
                <a:cs typeface="Times New Roman" pitchFamily="18" charset="0"/>
              </a:rPr>
              <a:t>Gardner, F. &amp; Moore, Z. (2005). </a:t>
            </a:r>
            <a:r>
              <a:rPr lang="en-US" sz="1800" i="1" dirty="0" smtClean="0">
                <a:solidFill>
                  <a:schemeClr val="tx1"/>
                </a:solidFill>
                <a:latin typeface="Times New Roman" pitchFamily="18" charset="0"/>
                <a:cs typeface="Times New Roman" pitchFamily="18" charset="0"/>
              </a:rPr>
              <a:t>Clinical sport psychology</a:t>
            </a:r>
            <a:r>
              <a:rPr lang="en-US" sz="1800" dirty="0" smtClean="0">
                <a:solidFill>
                  <a:schemeClr val="tx1"/>
                </a:solidFill>
                <a:latin typeface="Times New Roman" pitchFamily="18" charset="0"/>
                <a:cs typeface="Times New Roman" pitchFamily="18" charset="0"/>
              </a:rPr>
              <a:t>. </a:t>
            </a:r>
            <a:r>
              <a:rPr lang="en-US" sz="1800" dirty="0" err="1" smtClean="0">
                <a:solidFill>
                  <a:schemeClr val="tx1"/>
                </a:solidFill>
                <a:latin typeface="Times New Roman" pitchFamily="18" charset="0"/>
                <a:cs typeface="Times New Roman" pitchFamily="18" charset="0"/>
              </a:rPr>
              <a:t>Stanningley</a:t>
            </a:r>
            <a:r>
              <a:rPr lang="en-US" sz="1800" dirty="0" smtClean="0">
                <a:solidFill>
                  <a:schemeClr val="tx1"/>
                </a:solidFill>
                <a:latin typeface="Times New Roman" pitchFamily="18" charset="0"/>
                <a:cs typeface="Times New Roman" pitchFamily="18" charset="0"/>
              </a:rPr>
              <a:t>: Human    Kinetics.</a:t>
            </a:r>
          </a:p>
          <a:p>
            <a:pPr algn="just"/>
            <a:endParaRPr lang="pt-PT" sz="1800" dirty="0" smtClean="0">
              <a:solidFill>
                <a:schemeClr val="tx1"/>
              </a:solidFill>
              <a:latin typeface="Times New Roman" pitchFamily="18" charset="0"/>
              <a:cs typeface="Times New Roman" pitchFamily="18" charset="0"/>
            </a:endParaRPr>
          </a:p>
          <a:p>
            <a:pPr algn="just"/>
            <a:r>
              <a:rPr lang="en-US" sz="1800" dirty="0" smtClean="0">
                <a:solidFill>
                  <a:schemeClr val="tx1"/>
                </a:solidFill>
                <a:latin typeface="Times New Roman" pitchFamily="18" charset="0"/>
                <a:cs typeface="Times New Roman" pitchFamily="18" charset="0"/>
              </a:rPr>
              <a:t>American Psychiatric Association. (2006). </a:t>
            </a:r>
            <a:r>
              <a:rPr lang="en-US" sz="1800" i="1" dirty="0" smtClean="0">
                <a:solidFill>
                  <a:schemeClr val="tx1"/>
                </a:solidFill>
                <a:latin typeface="Times New Roman" pitchFamily="18" charset="0"/>
                <a:cs typeface="Times New Roman" pitchFamily="18" charset="0"/>
              </a:rPr>
              <a:t>DSM-IV</a:t>
            </a:r>
            <a:r>
              <a:rPr lang="en-US" sz="1800" dirty="0" smtClean="0">
                <a:solidFill>
                  <a:schemeClr val="tx1"/>
                </a:solidFill>
                <a:latin typeface="Times New Roman" pitchFamily="18" charset="0"/>
                <a:cs typeface="Times New Roman" pitchFamily="18" charset="0"/>
              </a:rPr>
              <a:t> (4º ed.). </a:t>
            </a:r>
            <a:r>
              <a:rPr lang="pt-PT" sz="1800" dirty="0" smtClean="0">
                <a:solidFill>
                  <a:schemeClr val="tx1"/>
                </a:solidFill>
                <a:latin typeface="Times New Roman" pitchFamily="18" charset="0"/>
                <a:cs typeface="Times New Roman" pitchFamily="18" charset="0"/>
              </a:rPr>
              <a:t>Lisboa: Climepsi.</a:t>
            </a:r>
          </a:p>
          <a:p>
            <a:pPr algn="just"/>
            <a:endParaRPr lang="pt-PT" sz="1800" dirty="0" smtClean="0">
              <a:solidFill>
                <a:schemeClr val="tx1"/>
              </a:solidFill>
              <a:latin typeface="Times New Roman" pitchFamily="18" charset="0"/>
              <a:cs typeface="Times New Roman" pitchFamily="18" charset="0"/>
            </a:endParaRPr>
          </a:p>
          <a:p>
            <a:pPr algn="just"/>
            <a:r>
              <a:rPr lang="pt-PT" sz="1800" dirty="0" smtClean="0">
                <a:solidFill>
                  <a:schemeClr val="tx1"/>
                </a:solidFill>
                <a:latin typeface="Times New Roman" pitchFamily="18" charset="0"/>
                <a:cs typeface="Times New Roman" pitchFamily="18" charset="0"/>
              </a:rPr>
              <a:t>Ministério da Saúde. (2006). Depressão. Acedido em 13 de outubro de 2012, no web     site do Ministério da Saúde: http://www.min-saude.pt/portal/conteudos/enciclopedia+da+saude/saude+mental/depressao.htm</a:t>
            </a:r>
          </a:p>
          <a:p>
            <a:endParaRPr lang="pt-P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ângulo 3"/>
          <p:cNvSpPr>
            <a:spLocks noChangeArrowheads="1"/>
          </p:cNvSpPr>
          <p:nvPr/>
        </p:nvSpPr>
        <p:spPr bwMode="auto">
          <a:xfrm>
            <a:off x="6929438"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
        <p:nvSpPr>
          <p:cNvPr id="5" name="Rectângulo 4"/>
          <p:cNvSpPr/>
          <p:nvPr/>
        </p:nvSpPr>
        <p:spPr>
          <a:xfrm>
            <a:off x="395536" y="1916832"/>
            <a:ext cx="7704856" cy="1015663"/>
          </a:xfrm>
          <a:prstGeom prst="rect">
            <a:avLst/>
          </a:prstGeom>
          <a:ln>
            <a:solidFill>
              <a:srgbClr val="FFC000"/>
            </a:solidFill>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spAutoFit/>
          </a:bodyPr>
          <a:lstStyle/>
          <a:p>
            <a:pPr algn="just">
              <a:defRPr/>
            </a:pPr>
            <a:r>
              <a:rPr lang="pt-PT" sz="2000" b="1" dirty="0">
                <a:solidFill>
                  <a:srgbClr val="FFC000"/>
                </a:solidFill>
                <a:latin typeface="Times New Roman" pitchFamily="18" charset="0"/>
                <a:cs typeface="Times New Roman" pitchFamily="18" charset="0"/>
              </a:rPr>
              <a:t>Episódio Misto – </a:t>
            </a:r>
            <a:r>
              <a:rPr lang="pt-PT" sz="2000" dirty="0">
                <a:latin typeface="Times New Roman" pitchFamily="18" charset="0"/>
                <a:cs typeface="Times New Roman" pitchFamily="18" charset="0"/>
              </a:rPr>
              <a:t>Período de tempo de pelo menos 1 semana em que estão preenchidos os critérios para os episódios maníaco e depressivo major quase todos os dias. </a:t>
            </a:r>
          </a:p>
        </p:txBody>
      </p:sp>
      <p:sp>
        <p:nvSpPr>
          <p:cNvPr id="7" name="Rectângulo 6"/>
          <p:cNvSpPr/>
          <p:nvPr/>
        </p:nvSpPr>
        <p:spPr>
          <a:xfrm>
            <a:off x="179512" y="3573016"/>
            <a:ext cx="7344816" cy="1015663"/>
          </a:xfrm>
          <a:prstGeom prst="rect">
            <a:avLst/>
          </a:prstGeom>
          <a:ln>
            <a:solidFill>
              <a:srgbClr val="FFC000"/>
            </a:solidFill>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spAutoFit/>
          </a:bodyPr>
          <a:lstStyle/>
          <a:p>
            <a:pPr algn="just">
              <a:defRPr/>
            </a:pPr>
            <a:r>
              <a:rPr lang="pt-PT" sz="2000" b="1" dirty="0">
                <a:solidFill>
                  <a:srgbClr val="FFC000"/>
                </a:solidFill>
                <a:latin typeface="Times New Roman" pitchFamily="18" charset="0"/>
                <a:cs typeface="Times New Roman" pitchFamily="18" charset="0"/>
              </a:rPr>
              <a:t>Episódio Hipomaníaco – </a:t>
            </a:r>
            <a:r>
              <a:rPr lang="pt-PT" sz="2000" dirty="0">
                <a:latin typeface="Times New Roman" pitchFamily="18" charset="0"/>
                <a:cs typeface="Times New Roman" pitchFamily="18" charset="0"/>
              </a:rPr>
              <a:t>Período durante o qual existe um humor e persistentemente elevado, expansivo ou irritável, que dure pelo menos 4 dias.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ítulo 1"/>
          <p:cNvSpPr>
            <a:spLocks noGrp="1"/>
          </p:cNvSpPr>
          <p:nvPr>
            <p:ph type="title"/>
          </p:nvPr>
        </p:nvSpPr>
        <p:spPr>
          <a:xfrm>
            <a:off x="0" y="274638"/>
            <a:ext cx="9144000" cy="1143000"/>
          </a:xfrm>
        </p:spPr>
        <p:txBody>
          <a:bodyPr/>
          <a:lstStyle/>
          <a:p>
            <a:r>
              <a:rPr lang="pt-PT" sz="4000" b="1" dirty="0" smtClean="0">
                <a:solidFill>
                  <a:srgbClr val="FFC000"/>
                </a:solidFill>
                <a:effectLst>
                  <a:outerShdw blurRad="38100" dist="38100" dir="2700000" algn="tl">
                    <a:srgbClr val="000000">
                      <a:alpha val="43137"/>
                    </a:srgbClr>
                  </a:outerShdw>
                </a:effectLst>
                <a:latin typeface="Times New Roman" pitchFamily="18" charset="0"/>
                <a:cs typeface="Times New Roman" pitchFamily="18" charset="0"/>
              </a:rPr>
              <a:t>Perturbações Depressivas</a:t>
            </a:r>
          </a:p>
        </p:txBody>
      </p:sp>
      <p:graphicFrame>
        <p:nvGraphicFramePr>
          <p:cNvPr id="5" name="Diagrama 4"/>
          <p:cNvGraphicFramePr/>
          <p:nvPr/>
        </p:nvGraphicFramePr>
        <p:xfrm>
          <a:off x="0" y="1556792"/>
          <a:ext cx="7740352" cy="48965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148" name="Rectângulo 5"/>
          <p:cNvSpPr>
            <a:spLocks noChangeArrowheads="1"/>
          </p:cNvSpPr>
          <p:nvPr/>
        </p:nvSpPr>
        <p:spPr bwMode="auto">
          <a:xfrm>
            <a:off x="6000750" y="6550025"/>
            <a:ext cx="2154238"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Ministério da Saúde (2006)</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a 3"/>
          <p:cNvGraphicFramePr/>
          <p:nvPr/>
        </p:nvGraphicFramePr>
        <p:xfrm>
          <a:off x="357158" y="500042"/>
          <a:ext cx="7344816" cy="49685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171" name="Rectângulo 4"/>
          <p:cNvSpPr>
            <a:spLocks noChangeArrowheads="1"/>
          </p:cNvSpPr>
          <p:nvPr/>
        </p:nvSpPr>
        <p:spPr bwMode="auto">
          <a:xfrm>
            <a:off x="6072188" y="6550025"/>
            <a:ext cx="2154237"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Ministério da Saúde (2006)</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ítulo 1"/>
          <p:cNvSpPr>
            <a:spLocks noGrp="1"/>
          </p:cNvSpPr>
          <p:nvPr>
            <p:ph type="title"/>
          </p:nvPr>
        </p:nvSpPr>
        <p:spPr/>
        <p:txBody>
          <a:bodyPr/>
          <a:lstStyle/>
          <a:p>
            <a:r>
              <a:rPr lang="pt-PT" sz="4000" dirty="0" smtClean="0">
                <a:solidFill>
                  <a:srgbClr val="FFC000"/>
                </a:solidFill>
                <a:latin typeface="Times New Roman" pitchFamily="18" charset="0"/>
                <a:cs typeface="Times New Roman" pitchFamily="18" charset="0"/>
              </a:rPr>
              <a:t>Perturbação Depressiva </a:t>
            </a:r>
            <a:r>
              <a:rPr lang="pt-PT" sz="4000" i="1" dirty="0" smtClean="0">
                <a:solidFill>
                  <a:srgbClr val="FFC000"/>
                </a:solidFill>
                <a:latin typeface="Times New Roman" pitchFamily="18" charset="0"/>
                <a:cs typeface="Times New Roman" pitchFamily="18" charset="0"/>
              </a:rPr>
              <a:t>Major</a:t>
            </a:r>
          </a:p>
        </p:txBody>
      </p:sp>
      <p:sp>
        <p:nvSpPr>
          <p:cNvPr id="8195" name="Marcador de Posição de Conteúdo 2"/>
          <p:cNvSpPr>
            <a:spLocks noGrp="1"/>
          </p:cNvSpPr>
          <p:nvPr>
            <p:ph idx="1"/>
          </p:nvPr>
        </p:nvSpPr>
        <p:spPr>
          <a:xfrm>
            <a:off x="179388" y="4221163"/>
            <a:ext cx="7885112" cy="4525962"/>
          </a:xfrm>
        </p:spPr>
        <p:txBody>
          <a:bodyPr/>
          <a:lstStyle/>
          <a:p>
            <a:endParaRPr lang="pt-PT" smtClean="0">
              <a:latin typeface="Comic Sans MS" pitchFamily="66" charset="0"/>
            </a:endParaRPr>
          </a:p>
          <a:p>
            <a:pPr algn="just">
              <a:buFont typeface="Wingdings" pitchFamily="2" charset="2"/>
              <a:buChar char="ü"/>
            </a:pPr>
            <a:endParaRPr lang="pt-PT" sz="2400" smtClean="0">
              <a:latin typeface="Comic Sans MS" pitchFamily="66" charset="0"/>
            </a:endParaRPr>
          </a:p>
        </p:txBody>
      </p:sp>
      <p:sp>
        <p:nvSpPr>
          <p:cNvPr id="8196" name="Rectângulo 3"/>
          <p:cNvSpPr>
            <a:spLocks noChangeArrowheads="1"/>
          </p:cNvSpPr>
          <p:nvPr/>
        </p:nvSpPr>
        <p:spPr bwMode="auto">
          <a:xfrm>
            <a:off x="6215063" y="6550025"/>
            <a:ext cx="2049462"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Gardner &amp; Moore (2005) </a:t>
            </a:r>
          </a:p>
        </p:txBody>
      </p:sp>
      <p:sp>
        <p:nvSpPr>
          <p:cNvPr id="5" name="Rectângulo 4"/>
          <p:cNvSpPr/>
          <p:nvPr/>
        </p:nvSpPr>
        <p:spPr>
          <a:xfrm>
            <a:off x="611560" y="1556792"/>
            <a:ext cx="8280920" cy="923330"/>
          </a:xfrm>
          <a:prstGeom prst="rect">
            <a:avLst/>
          </a:prstGeom>
          <a:ln>
            <a:solidFill>
              <a:srgbClr val="FFC000"/>
            </a:solidFill>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spAutoFit/>
          </a:bodyPr>
          <a:lstStyle/>
          <a:p>
            <a:pPr algn="just">
              <a:defRPr/>
            </a:pPr>
            <a:r>
              <a:rPr lang="pt-PT" dirty="0">
                <a:latin typeface="Times New Roman" pitchFamily="18" charset="0"/>
                <a:cs typeface="Times New Roman" pitchFamily="18" charset="0"/>
              </a:rPr>
              <a:t>Perturbação psicológica mais comum entre adolescentes e adultos, surgindo essencialmente entre os 15 e 29 anos, e afetando 10% a 25% das mulheres e 5% a 12% dos homens.</a:t>
            </a:r>
          </a:p>
        </p:txBody>
      </p:sp>
      <p:sp>
        <p:nvSpPr>
          <p:cNvPr id="6" name="Rectângulo 5"/>
          <p:cNvSpPr/>
          <p:nvPr/>
        </p:nvSpPr>
        <p:spPr>
          <a:xfrm>
            <a:off x="179512" y="2852936"/>
            <a:ext cx="7416824" cy="923330"/>
          </a:xfrm>
          <a:prstGeom prst="rect">
            <a:avLst/>
          </a:prstGeom>
          <a:ln>
            <a:solidFill>
              <a:srgbClr val="FFC000"/>
            </a:solidFill>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spAutoFit/>
          </a:bodyPr>
          <a:lstStyle/>
          <a:p>
            <a:pPr algn="just">
              <a:defRPr/>
            </a:pPr>
            <a:r>
              <a:rPr lang="pt-PT" dirty="0">
                <a:latin typeface="Times New Roman" pitchFamily="18" charset="0"/>
                <a:cs typeface="Times New Roman" pitchFamily="18" charset="0"/>
              </a:rPr>
              <a:t>O principal sintoma desta perturbação é um baixo humor (durante pelo menos 2 semanas antes do exame) associado a baixos níveis de prazer ou um elevado desinteresse pelas atividades no geral.</a:t>
            </a:r>
          </a:p>
        </p:txBody>
      </p:sp>
      <p:sp>
        <p:nvSpPr>
          <p:cNvPr id="8203" name="Rectângulo 6"/>
          <p:cNvSpPr>
            <a:spLocks noChangeArrowheads="1"/>
          </p:cNvSpPr>
          <p:nvPr/>
        </p:nvSpPr>
        <p:spPr bwMode="auto">
          <a:xfrm>
            <a:off x="395288" y="4149725"/>
            <a:ext cx="7200900" cy="2184400"/>
          </a:xfrm>
          <a:prstGeom prst="rect">
            <a:avLst/>
          </a:prstGeom>
          <a:noFill/>
          <a:ln w="9525">
            <a:noFill/>
            <a:miter lim="800000"/>
            <a:headEnd/>
            <a:tailEnd/>
          </a:ln>
        </p:spPr>
        <p:txBody>
          <a:bodyPr>
            <a:spAutoFit/>
          </a:bodyPr>
          <a:lstStyle/>
          <a:p>
            <a:r>
              <a:rPr lang="pt-PT" sz="2000" u="sng">
                <a:solidFill>
                  <a:srgbClr val="0070C0"/>
                </a:solidFill>
                <a:latin typeface="Comic Sans MS" pitchFamily="66" charset="0"/>
              </a:rPr>
              <a:t>Critérios de diagnóstico segundo o DSM-IV</a:t>
            </a:r>
            <a:r>
              <a:rPr lang="pt-PT" sz="2000">
                <a:solidFill>
                  <a:srgbClr val="0070C0"/>
                </a:solidFill>
                <a:latin typeface="Comic Sans MS" pitchFamily="66" charset="0"/>
              </a:rPr>
              <a:t>:</a:t>
            </a:r>
          </a:p>
          <a:p>
            <a:endParaRPr lang="pt-PT" sz="2000" u="sng">
              <a:latin typeface="Comic Sans MS" pitchFamily="66" charset="0"/>
            </a:endParaRPr>
          </a:p>
          <a:p>
            <a:pPr algn="just">
              <a:buFont typeface="Wingdings" pitchFamily="2" charset="2"/>
              <a:buChar char="ü"/>
            </a:pPr>
            <a:r>
              <a:rPr lang="pt-PT" sz="1600">
                <a:latin typeface="Times New Roman" pitchFamily="18" charset="0"/>
                <a:cs typeface="Times New Roman" pitchFamily="18" charset="0"/>
              </a:rPr>
              <a:t> presença de dois ou mais Episódios Depressivo </a:t>
            </a:r>
            <a:r>
              <a:rPr lang="pt-PT" sz="1600" i="1">
                <a:latin typeface="Times New Roman" pitchFamily="18" charset="0"/>
                <a:cs typeface="Times New Roman" pitchFamily="18" charset="0"/>
              </a:rPr>
              <a:t>Major</a:t>
            </a:r>
            <a:r>
              <a:rPr lang="pt-PT" sz="1600">
                <a:latin typeface="Times New Roman" pitchFamily="18" charset="0"/>
                <a:cs typeface="Times New Roman" pitchFamily="18" charset="0"/>
              </a:rPr>
              <a:t> que não são melhor explicados por uma Perturbação Esquizoafetiva e não se sobrepõem a uma Esquizofrenia, Perturbação Esquizofreniforme, Perturbação Delirante ou Perturbação Psicótica Sem Outra Especificação; </a:t>
            </a:r>
          </a:p>
          <a:p>
            <a:pPr algn="just"/>
            <a:endParaRPr lang="pt-PT" sz="1600">
              <a:latin typeface="Times New Roman" pitchFamily="18" charset="0"/>
              <a:cs typeface="Times New Roman" pitchFamily="18" charset="0"/>
            </a:endParaRPr>
          </a:p>
          <a:p>
            <a:pPr algn="just">
              <a:buFont typeface="Wingdings" pitchFamily="2" charset="2"/>
              <a:buChar char="ü"/>
            </a:pPr>
            <a:r>
              <a:rPr lang="pt-PT" sz="1600">
                <a:latin typeface="Times New Roman" pitchFamily="18" charset="0"/>
                <a:cs typeface="Times New Roman" pitchFamily="18" charset="0"/>
              </a:rPr>
              <a:t> ausência de Episódios Maníacos, Mistos ou Hipomaníacos.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ítulo 1"/>
          <p:cNvSpPr>
            <a:spLocks noGrp="1"/>
          </p:cNvSpPr>
          <p:nvPr>
            <p:ph type="title"/>
          </p:nvPr>
        </p:nvSpPr>
        <p:spPr>
          <a:xfrm>
            <a:off x="0" y="274638"/>
            <a:ext cx="9144000" cy="1143000"/>
          </a:xfrm>
        </p:spPr>
        <p:txBody>
          <a:bodyPr/>
          <a:lstStyle/>
          <a:p>
            <a:r>
              <a:rPr lang="pt-PT" sz="4000" dirty="0" smtClean="0">
                <a:solidFill>
                  <a:srgbClr val="FFC000"/>
                </a:solidFill>
                <a:latin typeface="Times New Roman" pitchFamily="18" charset="0"/>
                <a:cs typeface="Times New Roman" pitchFamily="18" charset="0"/>
              </a:rPr>
              <a:t>Perturbação </a:t>
            </a:r>
            <a:r>
              <a:rPr lang="pt-PT" sz="4000" dirty="0" err="1" smtClean="0">
                <a:solidFill>
                  <a:srgbClr val="FFC000"/>
                </a:solidFill>
                <a:latin typeface="Times New Roman" pitchFamily="18" charset="0"/>
                <a:cs typeface="Times New Roman" pitchFamily="18" charset="0"/>
              </a:rPr>
              <a:t>Distímica</a:t>
            </a:r>
            <a:endParaRPr lang="pt-PT" sz="4000" dirty="0" smtClean="0">
              <a:solidFill>
                <a:srgbClr val="FFC000"/>
              </a:solidFill>
              <a:latin typeface="Times New Roman" pitchFamily="18" charset="0"/>
              <a:cs typeface="Times New Roman" pitchFamily="18" charset="0"/>
            </a:endParaRPr>
          </a:p>
        </p:txBody>
      </p:sp>
      <p:sp>
        <p:nvSpPr>
          <p:cNvPr id="9219" name="Marcador de Posição de Conteúdo 2"/>
          <p:cNvSpPr>
            <a:spLocks noGrp="1"/>
          </p:cNvSpPr>
          <p:nvPr>
            <p:ph idx="1"/>
          </p:nvPr>
        </p:nvSpPr>
        <p:spPr>
          <a:xfrm>
            <a:off x="250825" y="4292600"/>
            <a:ext cx="7956550" cy="3529013"/>
          </a:xfrm>
        </p:spPr>
        <p:txBody>
          <a:bodyPr/>
          <a:lstStyle/>
          <a:p>
            <a:pPr algn="just"/>
            <a:endParaRPr lang="pt-PT" sz="2400" smtClean="0">
              <a:latin typeface="Comic Sans MS" pitchFamily="66" charset="0"/>
            </a:endParaRPr>
          </a:p>
          <a:p>
            <a:pPr algn="just"/>
            <a:endParaRPr lang="pt-PT" sz="2400" smtClean="0"/>
          </a:p>
        </p:txBody>
      </p:sp>
      <p:sp>
        <p:nvSpPr>
          <p:cNvPr id="9220" name="Rectângulo 3"/>
          <p:cNvSpPr>
            <a:spLocks noChangeArrowheads="1"/>
          </p:cNvSpPr>
          <p:nvPr/>
        </p:nvSpPr>
        <p:spPr bwMode="auto">
          <a:xfrm>
            <a:off x="6715125"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
        <p:nvSpPr>
          <p:cNvPr id="5" name="Rectângulo 4"/>
          <p:cNvSpPr/>
          <p:nvPr/>
        </p:nvSpPr>
        <p:spPr>
          <a:xfrm>
            <a:off x="251520" y="1556792"/>
            <a:ext cx="8208912" cy="646331"/>
          </a:xfrm>
          <a:prstGeom prst="rect">
            <a:avLst/>
          </a:prstGeom>
          <a:ln>
            <a:solidFill>
              <a:srgbClr val="FFC000"/>
            </a:solidFill>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spAutoFit/>
          </a:bodyPr>
          <a:lstStyle/>
          <a:p>
            <a:pPr algn="just">
              <a:defRPr/>
            </a:pPr>
            <a:r>
              <a:rPr lang="pt-PT" dirty="0">
                <a:latin typeface="Times New Roman" pitchFamily="18" charset="0"/>
                <a:cs typeface="Times New Roman" pitchFamily="18" charset="0"/>
              </a:rPr>
              <a:t>Caracteriza-se por um humor cronicamente depressivo durante mais de metade dos dias, por um período de pelo menos 2 anos (1 ano para crianças e adolescentes). </a:t>
            </a:r>
          </a:p>
        </p:txBody>
      </p:sp>
      <p:sp>
        <p:nvSpPr>
          <p:cNvPr id="6" name="Rectângulo 5"/>
          <p:cNvSpPr/>
          <p:nvPr/>
        </p:nvSpPr>
        <p:spPr>
          <a:xfrm>
            <a:off x="755576" y="2852936"/>
            <a:ext cx="7848872" cy="923330"/>
          </a:xfrm>
          <a:prstGeom prst="rect">
            <a:avLst/>
          </a:prstGeom>
          <a:ln>
            <a:solidFill>
              <a:srgbClr val="FFC000"/>
            </a:solidFill>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spAutoFit/>
          </a:bodyPr>
          <a:lstStyle/>
          <a:p>
            <a:pPr algn="just">
              <a:defRPr/>
            </a:pPr>
            <a:r>
              <a:rPr lang="pt-PT" dirty="0">
                <a:latin typeface="Times New Roman" pitchFamily="18" charset="0"/>
                <a:cs typeface="Times New Roman" pitchFamily="18" charset="0"/>
              </a:rPr>
              <a:t>A prevalência é de cerca de 6% e afeta tanto crianças como adultos, no entanto, enquanto nas crianças esta é semelhante em rapazes e raparigas, na idade adulta são atingidas, maioritariamente, as mulheres.</a:t>
            </a:r>
          </a:p>
        </p:txBody>
      </p:sp>
      <p:sp>
        <p:nvSpPr>
          <p:cNvPr id="7" name="Rectângulo 6"/>
          <p:cNvSpPr/>
          <p:nvPr/>
        </p:nvSpPr>
        <p:spPr>
          <a:xfrm>
            <a:off x="323528" y="4437112"/>
            <a:ext cx="7560840" cy="923330"/>
          </a:xfrm>
          <a:prstGeom prst="rect">
            <a:avLst/>
          </a:prstGeom>
          <a:ln>
            <a:solidFill>
              <a:srgbClr val="FFC000"/>
            </a:solidFill>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spAutoFit/>
          </a:bodyPr>
          <a:lstStyle/>
          <a:p>
            <a:pPr algn="just">
              <a:defRPr/>
            </a:pPr>
            <a:r>
              <a:rPr lang="pt-PT" dirty="0">
                <a:latin typeface="Times New Roman" pitchFamily="18" charset="0"/>
                <a:cs typeface="Times New Roman" pitchFamily="18" charset="0"/>
              </a:rPr>
              <a:t>Suscetibilidade crónica superior a qualquer outra patologia do humor e pode ter um início precoce (antes dos 21 anos), tardio ou estar associado a características atípicas.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ângulo 3"/>
          <p:cNvSpPr>
            <a:spLocks noChangeArrowheads="1"/>
          </p:cNvSpPr>
          <p:nvPr/>
        </p:nvSpPr>
        <p:spPr bwMode="auto">
          <a:xfrm>
            <a:off x="6786563" y="6550025"/>
            <a:ext cx="1387475" cy="307975"/>
          </a:xfrm>
          <a:prstGeom prst="rect">
            <a:avLst/>
          </a:prstGeom>
          <a:noFill/>
          <a:ln w="9525">
            <a:noFill/>
            <a:miter lim="800000"/>
            <a:headEnd/>
            <a:tailEnd/>
          </a:ln>
        </p:spPr>
        <p:txBody>
          <a:bodyPr wrap="none">
            <a:spAutoFit/>
          </a:bodyPr>
          <a:lstStyle/>
          <a:p>
            <a:r>
              <a:rPr lang="pt-PT" sz="1400">
                <a:latin typeface="Times New Roman" pitchFamily="18" charset="0"/>
                <a:cs typeface="Times New Roman" pitchFamily="18" charset="0"/>
              </a:rPr>
              <a:t>DSM-IV (2006) </a:t>
            </a:r>
          </a:p>
        </p:txBody>
      </p:sp>
      <p:sp>
        <p:nvSpPr>
          <p:cNvPr id="5" name="Rectângulo 4"/>
          <p:cNvSpPr/>
          <p:nvPr/>
        </p:nvSpPr>
        <p:spPr>
          <a:xfrm>
            <a:off x="395536" y="404664"/>
            <a:ext cx="8280920" cy="1477328"/>
          </a:xfrm>
          <a:prstGeom prst="rect">
            <a:avLst/>
          </a:prstGeom>
          <a:ln>
            <a:solidFill>
              <a:srgbClr val="FFC000"/>
            </a:solidFill>
          </a:ln>
          <a:effectLst>
            <a:glow rad="63500">
              <a:schemeClr val="accent2">
                <a:satMod val="175000"/>
                <a:alpha val="40000"/>
              </a:schemeClr>
            </a:glow>
          </a:effectLst>
        </p:spPr>
        <p:style>
          <a:lnRef idx="2">
            <a:schemeClr val="accent2"/>
          </a:lnRef>
          <a:fillRef idx="1">
            <a:schemeClr val="lt1"/>
          </a:fillRef>
          <a:effectRef idx="0">
            <a:schemeClr val="accent2"/>
          </a:effectRef>
          <a:fontRef idx="minor">
            <a:schemeClr val="dk1"/>
          </a:fontRef>
        </p:style>
        <p:txBody>
          <a:bodyPr>
            <a:spAutoFit/>
          </a:bodyPr>
          <a:lstStyle/>
          <a:p>
            <a:pPr algn="just">
              <a:defRPr/>
            </a:pPr>
            <a:r>
              <a:rPr lang="pt-PT" dirty="0">
                <a:latin typeface="Times New Roman" pitchFamily="18" charset="0"/>
                <a:cs typeface="Times New Roman" pitchFamily="18" charset="0"/>
              </a:rPr>
              <a:t>O principal sintoma é um baixo humor durante pelo menos 2 anos (1 ano no caso das crianças e adolescentes) sendo este tão crónico que os pacientes tendem a identificar a doença como sendo a sua própria personalidade e dizendo, muitas vezes, em consulta que “eu sou sempre assim”. </a:t>
            </a:r>
          </a:p>
          <a:p>
            <a:pPr>
              <a:defRPr/>
            </a:pPr>
            <a:endParaRPr lang="pt-PT" dirty="0"/>
          </a:p>
        </p:txBody>
      </p:sp>
      <p:sp>
        <p:nvSpPr>
          <p:cNvPr id="10246" name="Rectângulo 5"/>
          <p:cNvSpPr>
            <a:spLocks noChangeArrowheads="1"/>
          </p:cNvSpPr>
          <p:nvPr/>
        </p:nvSpPr>
        <p:spPr bwMode="auto">
          <a:xfrm>
            <a:off x="142875" y="2286000"/>
            <a:ext cx="7740650" cy="3662363"/>
          </a:xfrm>
          <a:prstGeom prst="rect">
            <a:avLst/>
          </a:prstGeom>
          <a:noFill/>
          <a:ln w="9525">
            <a:noFill/>
            <a:miter lim="800000"/>
            <a:headEnd/>
            <a:tailEnd/>
          </a:ln>
        </p:spPr>
        <p:txBody>
          <a:bodyPr>
            <a:spAutoFit/>
          </a:bodyPr>
          <a:lstStyle/>
          <a:p>
            <a:r>
              <a:rPr lang="pt-PT" sz="2000" u="sng">
                <a:solidFill>
                  <a:srgbClr val="0070C0"/>
                </a:solidFill>
                <a:latin typeface="Times New Roman" pitchFamily="18" charset="0"/>
                <a:cs typeface="Times New Roman" pitchFamily="18" charset="0"/>
              </a:rPr>
              <a:t>Critérios de diagnóstico segundo o DSM-IV</a:t>
            </a:r>
            <a:r>
              <a:rPr lang="pt-PT" sz="2000">
                <a:solidFill>
                  <a:srgbClr val="0070C0"/>
                </a:solidFill>
                <a:latin typeface="Times New Roman" pitchFamily="18" charset="0"/>
                <a:cs typeface="Times New Roman" pitchFamily="18" charset="0"/>
              </a:rPr>
              <a:t>:</a:t>
            </a:r>
          </a:p>
          <a:p>
            <a:endParaRPr lang="pt-PT" sz="1600" u="sng">
              <a:latin typeface="Times New Roman" pitchFamily="18" charset="0"/>
              <a:cs typeface="Times New Roman" pitchFamily="18" charset="0"/>
            </a:endParaRPr>
          </a:p>
          <a:p>
            <a:pPr>
              <a:buFont typeface="Wingdings" pitchFamily="2" charset="2"/>
              <a:buChar char="ü"/>
            </a:pPr>
            <a:r>
              <a:rPr lang="pt-PT" sz="1600">
                <a:latin typeface="Times New Roman" pitchFamily="18" charset="0"/>
                <a:cs typeface="Times New Roman" pitchFamily="18" charset="0"/>
              </a:rPr>
              <a:t> presença de um humor depressivo a maior parte do dia durante pelo menos 2 anos (1 ano no caso das crianças e adolescentes) relatado subjetivamente ou por terceiros; </a:t>
            </a:r>
          </a:p>
          <a:p>
            <a:endParaRPr lang="pt-PT" sz="1600">
              <a:latin typeface="Times New Roman" pitchFamily="18" charset="0"/>
              <a:cs typeface="Times New Roman" pitchFamily="18" charset="0"/>
            </a:endParaRPr>
          </a:p>
          <a:p>
            <a:pPr>
              <a:buFont typeface="Wingdings" pitchFamily="2" charset="2"/>
              <a:buChar char="ü"/>
            </a:pPr>
            <a:r>
              <a:rPr lang="pt-PT" sz="1600">
                <a:latin typeface="Times New Roman" pitchFamily="18" charset="0"/>
                <a:cs typeface="Times New Roman" pitchFamily="18" charset="0"/>
              </a:rPr>
              <a:t> presença de pelo menos 2 sintomas descritos; </a:t>
            </a:r>
          </a:p>
          <a:p>
            <a:endParaRPr lang="pt-PT" sz="1600">
              <a:latin typeface="Times New Roman" pitchFamily="18" charset="0"/>
              <a:cs typeface="Times New Roman" pitchFamily="18" charset="0"/>
            </a:endParaRPr>
          </a:p>
          <a:p>
            <a:pPr>
              <a:buFont typeface="Wingdings" pitchFamily="2" charset="2"/>
              <a:buChar char="ü"/>
            </a:pPr>
            <a:r>
              <a:rPr lang="pt-PT" sz="1600">
                <a:latin typeface="Times New Roman" pitchFamily="18" charset="0"/>
                <a:cs typeface="Times New Roman" pitchFamily="18" charset="0"/>
              </a:rPr>
              <a:t> ausência de Episódio Maníaco, Misto ou Hipomaníaco; </a:t>
            </a:r>
          </a:p>
          <a:p>
            <a:endParaRPr lang="pt-PT" sz="1600">
              <a:latin typeface="Times New Roman" pitchFamily="18" charset="0"/>
              <a:cs typeface="Times New Roman" pitchFamily="18" charset="0"/>
            </a:endParaRPr>
          </a:p>
          <a:p>
            <a:pPr>
              <a:buFont typeface="Wingdings" pitchFamily="2" charset="2"/>
              <a:buChar char="ü"/>
            </a:pPr>
            <a:r>
              <a:rPr lang="pt-PT" sz="1600">
                <a:latin typeface="Times New Roman" pitchFamily="18" charset="0"/>
                <a:cs typeface="Times New Roman" pitchFamily="18" charset="0"/>
              </a:rPr>
              <a:t> nunca foram preenchidos os critérios para a Perturbação Ciclotímica, Perturbação Depressiva </a:t>
            </a:r>
            <a:r>
              <a:rPr lang="pt-PT" sz="1600" i="1">
                <a:latin typeface="Times New Roman" pitchFamily="18" charset="0"/>
                <a:cs typeface="Times New Roman" pitchFamily="18" charset="0"/>
              </a:rPr>
              <a:t>Major</a:t>
            </a:r>
            <a:r>
              <a:rPr lang="pt-PT" sz="1600">
                <a:latin typeface="Times New Roman" pitchFamily="18" charset="0"/>
                <a:cs typeface="Times New Roman" pitchFamily="18" charset="0"/>
              </a:rPr>
              <a:t> crónica ou em remissão parcial; </a:t>
            </a:r>
          </a:p>
          <a:p>
            <a:pPr>
              <a:buFont typeface="Wingdings" pitchFamily="2" charset="2"/>
              <a:buChar char="ü"/>
            </a:pPr>
            <a:endParaRPr lang="pt-PT" sz="1600">
              <a:latin typeface="Times New Roman" pitchFamily="18" charset="0"/>
              <a:cs typeface="Times New Roman" pitchFamily="18" charset="0"/>
            </a:endParaRPr>
          </a:p>
          <a:p>
            <a:pPr>
              <a:buFont typeface="Wingdings" pitchFamily="2" charset="2"/>
              <a:buChar char="ü"/>
            </a:pPr>
            <a:r>
              <a:rPr lang="pt-PT" sz="1600">
                <a:latin typeface="Times New Roman" pitchFamily="18" charset="0"/>
                <a:cs typeface="Times New Roman" pitchFamily="18" charset="0"/>
              </a:rPr>
              <a:t> a perturbação não ocorre exclusivamente durante a evolução de uma perturbação psicótica crónica como Esquizofrenia ou Perturbação Delirante.</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iseño predeterminado">
  <a:themeElements>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iseño predeterminado">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8149</TotalTime>
  <Words>2998</Words>
  <Application>Microsoft Office PowerPoint</Application>
  <PresentationFormat>Apresentação no Ecrã (4:3)</PresentationFormat>
  <Paragraphs>301</Paragraphs>
  <Slides>32</Slides>
  <Notes>16</Notes>
  <HiddenSlides>0</HiddenSlides>
  <MMClips>0</MMClips>
  <ScaleCrop>false</ScaleCrop>
  <HeadingPairs>
    <vt:vector size="4" baseType="variant">
      <vt:variant>
        <vt:lpstr>Tema</vt:lpstr>
      </vt:variant>
      <vt:variant>
        <vt:i4>1</vt:i4>
      </vt:variant>
      <vt:variant>
        <vt:lpstr>Títulos dos diapositivos</vt:lpstr>
      </vt:variant>
      <vt:variant>
        <vt:i4>32</vt:i4>
      </vt:variant>
    </vt:vector>
  </HeadingPairs>
  <TitlesOfParts>
    <vt:vector size="33" baseType="lpstr">
      <vt:lpstr>Diseño predeterminado</vt:lpstr>
      <vt:lpstr>Perturbações do Humor</vt:lpstr>
      <vt:lpstr>Diapositivo 2</vt:lpstr>
      <vt:lpstr>Episódios de Humor</vt:lpstr>
      <vt:lpstr>Diapositivo 4</vt:lpstr>
      <vt:lpstr>Perturbações Depressivas</vt:lpstr>
      <vt:lpstr>Diapositivo 6</vt:lpstr>
      <vt:lpstr>Perturbação Depressiva Major</vt:lpstr>
      <vt:lpstr>Perturbação Distímica</vt:lpstr>
      <vt:lpstr>Diapositivo 9</vt:lpstr>
      <vt:lpstr>Perturbação Depressiva Sem Outra Especificação</vt:lpstr>
      <vt:lpstr>Perturbações Bipolares</vt:lpstr>
      <vt:lpstr>Perturbação Bipolar I</vt:lpstr>
      <vt:lpstr>Diapositivo 13</vt:lpstr>
      <vt:lpstr>Diapositivo 14</vt:lpstr>
      <vt:lpstr>Diapositivo 15</vt:lpstr>
      <vt:lpstr>Características da PB I</vt:lpstr>
      <vt:lpstr>Perturbação Bipolar II</vt:lpstr>
      <vt:lpstr>Características da PB II</vt:lpstr>
      <vt:lpstr>Perturbação Ciclotímica</vt:lpstr>
      <vt:lpstr>Diapositivo 20</vt:lpstr>
      <vt:lpstr>Perturbação Bipolar Sem Outra Especificação</vt:lpstr>
      <vt:lpstr>Perturbação do Humor Secundária a Um Estado Físico Geral</vt:lpstr>
      <vt:lpstr>Critérios de diagnóstico:</vt:lpstr>
      <vt:lpstr> Esta perturbação pode assemelhar-se a um Episódio Depressivo Major, Maníaco, Misto ou Hipomaníaco. No entanto, os critérios para estes episódios não se encontram completamente preenchidos</vt:lpstr>
      <vt:lpstr>Perturbação do Humor Induzida por Substâncias</vt:lpstr>
      <vt:lpstr>Critérios de diagnóstico:</vt:lpstr>
      <vt:lpstr> Apesar de a apresentação clínica desta perturbação do humor se poder assemelhar a um Episódio Depressivo Major, Maníaco, Misto ou Hipomaníaco, os critérios para estes episódios não se encontram totalmente preenchidos.</vt:lpstr>
      <vt:lpstr>Diapositivo 28</vt:lpstr>
      <vt:lpstr>Perturbação do Humor Sem Outra Especificação</vt:lpstr>
      <vt:lpstr>Conclusão</vt:lpstr>
      <vt:lpstr>Diapositivo 31</vt:lpstr>
      <vt:lpstr>Referências Bibliográficas</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Mariajose</dc:creator>
  <cp:lastModifiedBy>ana</cp:lastModifiedBy>
  <cp:revision>772</cp:revision>
  <dcterms:created xsi:type="dcterms:W3CDTF">2010-05-23T14:28:12Z</dcterms:created>
  <dcterms:modified xsi:type="dcterms:W3CDTF">2012-10-25T17:58:47Z</dcterms:modified>
</cp:coreProperties>
</file>